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03583b91725404e" /><Relationship Type="http://schemas.openxmlformats.org/officeDocument/2006/relationships/extended-properties" Target="/docProps/app.xml" Id="R213127903b3946ef" /><Relationship Type="http://schemas.openxmlformats.org/officeDocument/2006/relationships/officeDocument" Target="/ppt/presentation.xml" Id="Re6c7e81a915148fb" /></Relationships>
</file>

<file path=ppt/presentation.xml><?xml version="1.0" encoding="utf-8"?>
<p:presentation xmlns:p="http://schemas.openxmlformats.org/presentationml/2006/main">
  <p:sldMasterIdLst>
    <p:sldMasterId xmlns:r="http://schemas.openxmlformats.org/officeDocument/2006/relationships" id="2147483648" r:id="R02a9fbebf9d94794"/>
  </p:sldMasterIdLst>
  <p:notesMasterIdLst>
    <p:notesMasterId xmlns:r="http://schemas.openxmlformats.org/officeDocument/2006/relationships" r:id="R5a49dd236e034ff9"/>
  </p:notesMasterIdLst>
  <p:sldIdLst>
    <p:sldId xmlns:r="http://schemas.openxmlformats.org/officeDocument/2006/relationships" id="256" r:id="Rc9dde4355cf548cd"/>
    <p:sldId xmlns:r="http://schemas.openxmlformats.org/officeDocument/2006/relationships" id="257" r:id="Rdeaf47bd994447bd"/>
    <p:sldId xmlns:r="http://schemas.openxmlformats.org/officeDocument/2006/relationships" id="258" r:id="R6e34c599274742c0"/>
    <p:sldId xmlns:r="http://schemas.openxmlformats.org/officeDocument/2006/relationships" id="259" r:id="R9c1922c1931a40ec"/>
    <p:sldId xmlns:r="http://schemas.openxmlformats.org/officeDocument/2006/relationships" id="260" r:id="Rdb6482e2da2e4b55"/>
    <p:sldId xmlns:r="http://schemas.openxmlformats.org/officeDocument/2006/relationships" id="261" r:id="Rd59434e518a546b9"/>
    <p:sldId xmlns:r="http://schemas.openxmlformats.org/officeDocument/2006/relationships" id="262" r:id="R43e9f948a54745f3"/>
    <p:sldId xmlns:r="http://schemas.openxmlformats.org/officeDocument/2006/relationships" id="263" r:id="R59afe8d05775458f"/>
    <p:sldId xmlns:r="http://schemas.openxmlformats.org/officeDocument/2006/relationships" id="264" r:id="Re13d414b10bc4ff0"/>
    <p:sldId xmlns:r="http://schemas.openxmlformats.org/officeDocument/2006/relationships" id="265" r:id="R6a596b65f0de4857"/>
    <p:sldId xmlns:r="http://schemas.openxmlformats.org/officeDocument/2006/relationships" id="266" r:id="Re5809ae4c29a4f47"/>
    <p:sldId xmlns:r="http://schemas.openxmlformats.org/officeDocument/2006/relationships" id="267" r:id="R03391af6e24444fd"/>
    <p:sldId xmlns:r="http://schemas.openxmlformats.org/officeDocument/2006/relationships" id="268" r:id="Rd7a24015c81449a3"/>
    <p:sldId xmlns:r="http://schemas.openxmlformats.org/officeDocument/2006/relationships" id="269" r:id="R38429c0e80594ae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e5e6f09098548ad" /><Relationship Type="http://schemas.openxmlformats.org/officeDocument/2006/relationships/slideMaster" Target="/ppt/slideMasters/slideMaster1.xml" Id="R02a9fbebf9d94794" /><Relationship Type="http://schemas.openxmlformats.org/officeDocument/2006/relationships/notesMaster" Target="/ppt/notesMasters/notesMaster1.xml" Id="R5a49dd236e034ff9" /><Relationship Type="http://schemas.openxmlformats.org/officeDocument/2006/relationships/presProps" Target="/ppt/presProps.xml" Id="R0b75bede76e44abf" /><Relationship Type="http://schemas.openxmlformats.org/officeDocument/2006/relationships/tableStyles" Target="/ppt/tableStyles.xml" Id="R41e4a63912824c72" /><Relationship Type="http://schemas.openxmlformats.org/officeDocument/2006/relationships/slide" Target="/ppt/slides/slide1.xml" Id="Rc9dde4355cf548cd" /><Relationship Type="http://schemas.openxmlformats.org/officeDocument/2006/relationships/slide" Target="/ppt/slides/slide2.xml" Id="Rdeaf47bd994447bd" /><Relationship Type="http://schemas.openxmlformats.org/officeDocument/2006/relationships/slide" Target="/ppt/slides/slide3.xml" Id="R6e34c599274742c0" /><Relationship Type="http://schemas.openxmlformats.org/officeDocument/2006/relationships/slide" Target="/ppt/slides/slide4.xml" Id="R9c1922c1931a40ec" /><Relationship Type="http://schemas.openxmlformats.org/officeDocument/2006/relationships/slide" Target="/ppt/slides/slide5.xml" Id="Rdb6482e2da2e4b55" /><Relationship Type="http://schemas.openxmlformats.org/officeDocument/2006/relationships/slide" Target="/ppt/slides/slide6.xml" Id="Rd59434e518a546b9" /><Relationship Type="http://schemas.openxmlformats.org/officeDocument/2006/relationships/slide" Target="/ppt/slides/slide7.xml" Id="R43e9f948a54745f3" /><Relationship Type="http://schemas.openxmlformats.org/officeDocument/2006/relationships/slide" Target="/ppt/slides/slide8.xml" Id="R59afe8d05775458f" /><Relationship Type="http://schemas.openxmlformats.org/officeDocument/2006/relationships/slide" Target="/ppt/slides/slide9.xml" Id="Re13d414b10bc4ff0" /><Relationship Type="http://schemas.openxmlformats.org/officeDocument/2006/relationships/slide" Target="/ppt/slides/slide10.xml" Id="R6a596b65f0de4857" /><Relationship Type="http://schemas.openxmlformats.org/officeDocument/2006/relationships/slide" Target="/ppt/slides/slide11.xml" Id="Re5809ae4c29a4f47" /><Relationship Type="http://schemas.openxmlformats.org/officeDocument/2006/relationships/slide" Target="/ppt/slides/slide12.xml" Id="R03391af6e24444fd" /><Relationship Type="http://schemas.openxmlformats.org/officeDocument/2006/relationships/slide" Target="/ppt/slides/slide13.xml" Id="Rd7a24015c81449a3" /><Relationship Type="http://schemas.openxmlformats.org/officeDocument/2006/relationships/slide" Target="/ppt/slides/slide14.xml" Id="R38429c0e80594ae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6f42336d25c436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c8f22202a504f74" /><Relationship Type="http://schemas.openxmlformats.org/officeDocument/2006/relationships/notesMaster" Target="/ppt/notesMasters/notesMaster1.xml" Id="R0827434fe7454b13" /></Relationships>
</file>

<file path=ppt/notesSlides/_rels/notesSlide2.xml.rels>&#65279;<?xml version="1.0" encoding="utf-8"?><Relationships xmlns="http://schemas.openxmlformats.org/package/2006/relationships"><Relationship Type="http://schemas.openxmlformats.org/officeDocument/2006/relationships/slide" Target="/ppt/slides/slide2.xml" Id="R6e1e2bead8624815" /><Relationship Type="http://schemas.openxmlformats.org/officeDocument/2006/relationships/notesMaster" Target="/ppt/notesMasters/notesMaster1.xml" Id="R91549b02beec4a8e" /></Relationships>
</file>

<file path=ppt/notesSlides/_rels/notesSlide3.xml.rels>&#65279;<?xml version="1.0" encoding="utf-8"?><Relationships xmlns="http://schemas.openxmlformats.org/package/2006/relationships"><Relationship Type="http://schemas.openxmlformats.org/officeDocument/2006/relationships/slide" Target="/ppt/slides/slide3.xml" Id="Re0a8790006b4466b" /><Relationship Type="http://schemas.openxmlformats.org/officeDocument/2006/relationships/notesMaster" Target="/ppt/notesMasters/notesMaster1.xml" Id="Rbe629f1d9b80400b" /></Relationships>
</file>

<file path=ppt/notesSlides/_rels/notesSlide4.xml.rels>&#65279;<?xml version="1.0" encoding="utf-8"?><Relationships xmlns="http://schemas.openxmlformats.org/package/2006/relationships"><Relationship Type="http://schemas.openxmlformats.org/officeDocument/2006/relationships/slide" Target="/ppt/slides/slide4.xml" Id="R31e355700f084418" /><Relationship Type="http://schemas.openxmlformats.org/officeDocument/2006/relationships/notesMaster" Target="/ppt/notesMasters/notesMaster1.xml" Id="R814f0a26b3f84f70" /></Relationships>
</file>

<file path=ppt/notesSlides/_rels/notesSlide5.xml.rels>&#65279;<?xml version="1.0" encoding="utf-8"?><Relationships xmlns="http://schemas.openxmlformats.org/package/2006/relationships"><Relationship Type="http://schemas.openxmlformats.org/officeDocument/2006/relationships/slide" Target="/ppt/slides/slide5.xml" Id="Rffc930b70a024af7" /><Relationship Type="http://schemas.openxmlformats.org/officeDocument/2006/relationships/notesMaster" Target="/ppt/notesMasters/notesMaster1.xml" Id="Rff0ae47701e24fe0" /></Relationships>
</file>

<file path=ppt/notesSlides/_rels/notesSlide6.xml.rels>&#65279;<?xml version="1.0" encoding="utf-8"?><Relationships xmlns="http://schemas.openxmlformats.org/package/2006/relationships"><Relationship Type="http://schemas.openxmlformats.org/officeDocument/2006/relationships/slide" Target="/ppt/slides/slide6.xml" Id="R9ecfb8326c4d4d99" /><Relationship Type="http://schemas.openxmlformats.org/officeDocument/2006/relationships/notesMaster" Target="/ppt/notesMasters/notesMaster1.xml" Id="R6a3b1531be37473e" /></Relationships>
</file>

<file path=ppt/notesSlides/_rels/notesSlide7.xml.rels>&#65279;<?xml version="1.0" encoding="utf-8"?><Relationships xmlns="http://schemas.openxmlformats.org/package/2006/relationships"><Relationship Type="http://schemas.openxmlformats.org/officeDocument/2006/relationships/slide" Target="/ppt/slides/slide7.xml" Id="R395b7d7759c541fe" /><Relationship Type="http://schemas.openxmlformats.org/officeDocument/2006/relationships/notesMaster" Target="/ppt/notesMasters/notesMaster1.xml" Id="R9b043c8e991242a2" /></Relationships>
</file>

<file path=ppt/notesSlides/_rels/notesSlide8.xml.rels>&#65279;<?xml version="1.0" encoding="utf-8"?><Relationships xmlns="http://schemas.openxmlformats.org/package/2006/relationships"><Relationship Type="http://schemas.openxmlformats.org/officeDocument/2006/relationships/slide" Target="/ppt/slides/slide8.xml" Id="Rdc5f5f7138a34fcf" /><Relationship Type="http://schemas.openxmlformats.org/officeDocument/2006/relationships/notesMaster" Target="/ppt/notesMasters/notesMaster1.xml" Id="R6a43578337534de8" /></Relationships>
</file>

<file path=ppt/notesSlides/_rels/notesSlide9.xml.rels>&#65279;<?xml version="1.0" encoding="utf-8"?><Relationships xmlns="http://schemas.openxmlformats.org/package/2006/relationships"><Relationship Type="http://schemas.openxmlformats.org/officeDocument/2006/relationships/slide" Target="/ppt/slides/slide9.xml" Id="R256244ac46584c09" /><Relationship Type="http://schemas.openxmlformats.org/officeDocument/2006/relationships/notesMaster" Target="/ppt/notesMasters/notesMaster1.xml" Id="R421b482949c14b8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14c53bf48ca4c4b" /><Relationship Type="http://schemas.openxmlformats.org/officeDocument/2006/relationships/notesMaster" Target="/ppt/notesMasters/notesMaster1.xml" Id="Rc520f5451bf945c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aa63b7f72f3433f" /><Relationship Type="http://schemas.openxmlformats.org/officeDocument/2006/relationships/notesMaster" Target="/ppt/notesMasters/notesMaster1.xml" Id="R9e3aea065d344a6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bb2d55e80444843" /><Relationship Type="http://schemas.openxmlformats.org/officeDocument/2006/relationships/notesMaster" Target="/ppt/notesMasters/notesMaster1.xml" Id="R94cbbfe673c44ba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316cce2a7444fb2" /><Relationship Type="http://schemas.openxmlformats.org/officeDocument/2006/relationships/notesMaster" Target="/ppt/notesMasters/notesMaster1.xml" Id="Rcd9727181d7b4ee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748a7f991da4987" /><Relationship Type="http://schemas.openxmlformats.org/officeDocument/2006/relationships/notesMaster" Target="/ppt/notesMasters/notesMaster1.xml" Id="R344084b2821f4c8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この資料は、社内の担当者が同じ手続きの質問に何度も答える場面から始めます。生成AIができることの一覧より先に、一つの業務でどの部分を手伝わせるかを説明します。登場する青葉サポートと規程は架空です。時間や予算も説明用の仮定であり、導入効果の予測ではありません。</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絵の担当者が、質問を受けてから送信するまでを思い浮かべてください。答えの文章を書く時間だけでなく、正しい手順書を探す時間と、質問者の条件を確認する時間があります。生成イラストは業務を説明するための挿絵で、実在社員の写真や実績を示すものではありません。</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表示した原文を読み、「購入前」「所属長の承認」がどこに書かれているかを指してください。一方、金額の上限や例外の可否は書かれていません。AIが一般的に知っている申請方法と、自社の承認済み手順は同じではありません。備品担当が現行版を管理します。社員10人の業務改善支援会社・青葉サポートの架空例で、実在する規程ではありません。</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左右は作成した回答例で、製品の実際の出力ではありません。現行規程に金額上限はなく、購入前の申請と所属長承認を求めています。旧版は「追加モニターは購入後、領収書を添えて備品申請フォームから申請してください。」という架空の対比例です。正しい回答の全文例は「規程では、購入前に備品申請フォームで申請し、所属長の承認を受ける必要があります。先に購入してよいとは書かれていません。品名・金額・利用目的を記入して申請してください。1万5千円なら認められるか、例外があるかは、この規程だけでは判断できません。」です。</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この図は役割分担を左右に並べています。AIから人へ責任が自動で移るわけではありません。人が送信前に何を確認するかを決め、例外は権限のある担当者が判断します。利用環境が参照した文書を示せる場合も、その箇所と回答が一致しているかを確認します。</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これは追加モニター申請などの社内問い合わせを説明するための時間の仮定です。別業務である会議メモの30分から20分という例とは混ぜません。生成2分には操作と待ち時間を含め、確認6分には根拠照合と修正を含めます。実際には同じ範囲の仕事を数件測り、手戻りも記録します。</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分の差が100件で400分、6時間40分になることを説明する計算です。利用対象が100件あることや、毎回4分減ることを保証するものではありません。実際に残る余力は、文書更新や定期評価などの追加時間を差し引いて確認します。余力をどの仕事へ使うかも決めます。ライセンスや設定・評価の費用は別途かかります。</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ここでは製品名や価格のランキングを示しません。自社が扱う情報に対し、契約と設定で何ができるかを確かめます。学習利用や保持期間は契約形態で異なるため、公式資料と管理画面で確認します。管理者と文書所有者を決めてから、対象を絞って利用します。</a:t>
            </a:r>
          </a:p>
          <a:p xmlns:a="http://schemas.openxmlformats.org/drawingml/2006/main">
            <a:r>
              <a:t/>
            </a:r>
          </a:p>
          <a:p xmlns:a="http://schemas.openxmlformats.org/drawingml/2006/main">
            <a:r>
              <a:t>参照：IPA：AI利用者のためのセキュリティ豆知識</a:t>
            </a:r>
          </a:p>
          <a:p xmlns:a="http://schemas.openxmlformats.org/drawingml/2006/main">
            <a:r>
              <a:t>https://www.ipa.go.jp/digital/ai/security/ai_security_tips.html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左の文書でも無条件に入力できるわけではなく、選んだ環境と規程に照らして文書所有者が利用を承認します。右は、この試行では扱わないと決める具体例です。社内検索を連携する場合も、元の閲覧権限を超えて回答しないことを確認します。実際の分類と保管は会社のルールに合わせます。</a:t>
            </a:r>
          </a:p>
          <a:p xmlns:a="http://schemas.openxmlformats.org/drawingml/2006/main">
            <a:r>
              <a:t/>
            </a:r>
          </a:p>
          <a:p xmlns:a="http://schemas.openxmlformats.org/drawingml/2006/main">
            <a:r>
              <a:t>参照：IPA：AI利用者のためのセキュリティ豆知識</a:t>
            </a:r>
          </a:p>
          <a:p xmlns:a="http://schemas.openxmlformats.org/drawingml/2006/main">
            <a:r>
              <a:t>https://www.ipa.go.jp/digital/ai/security/ai_security_tips.html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人・2週間は試行の規模を説明する例で、最適な人数や安全を証明する期間ではありません。最初は文書を限定し、自動送信やシステム変更を含めません。正しい根拠が選べるか、条件不足を確認に戻せるかを先に見ます。人の確認が形だけにならないよう、担当者が何を直したかも記録します。</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この4行は評価問題を作るときの出発点です。実際には自社で起きる例外や、過去に困った質問を加えます。答えられないときに正しく止まることも評価します。少数の問題で失敗が出なかったことは、未知の質問への安全保証にはなりません。質問例の根拠と正しい行動は業務責任者が確認します。</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続ける条件は処理時間だけではありません。根拠があるか、対象の条件が合うか、人が誤りを見つけて直せるかを確認します。問題が特定の文書に集中する場合は、まずその文書や対象範囲を直します。重大な情報上の問題は、原因と影響を管理者が確認し、再開を責任者が判断します。</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このページを複製して、実際の社内申請に必要な項目へ置き換えます。8万円は、仮に利用費3万円と設定・評価支援5万円を枠として考えた説明例で、特定製品の価格ではありません。検証の社内時間を別に確保し、本運用や対象拡大を自動承認としないことも伝えます。</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始めるときは、この資料の規程や回答を自社の正しい文書へ置き換えます。法務や人事などの専門判断をAIへ移す話ではありません。IPAは利用者が情報を扱う際の注意点、NISTはAIを利用・評価するときのリスク管理の参考として参照しました。この資料は認証や法令適合を証明するものではありません。</a:t>
            </a:r>
          </a:p>
          <a:p xmlns:a="http://schemas.openxmlformats.org/drawingml/2006/main">
            <a:r>
              <a:t/>
            </a:r>
          </a:p>
          <a:p xmlns:a="http://schemas.openxmlformats.org/drawingml/2006/main">
            <a:r>
              <a:t>参照：IPA：AI利用者のためのセキュリティ豆知識</a:t>
            </a:r>
          </a:p>
          <a:p xmlns:a="http://schemas.openxmlformats.org/drawingml/2006/main">
            <a:r>
              <a:t>https://www.ipa.go.jp/digital/ai/security/ai_security_tips.html</a:t>
            </a:r>
          </a:p>
          <a:p xmlns:a="http://schemas.openxmlformats.org/drawingml/2006/main">
            <a:r>
              <a:t/>
            </a:r>
          </a:p>
          <a:p xmlns:a="http://schemas.openxmlformats.org/drawingml/2006/main">
            <a:r>
              <a:t>参照：NIST：AI Risk Management Framework</a:t>
            </a:r>
          </a:p>
          <a:p xmlns:a="http://schemas.openxmlformats.org/drawingml/2006/main">
            <a:r>
              <a:t>https://www.nist.gov/itl/ai-risk-management-framework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04d9bb6b2f0447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ead36f62437491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a9b88cbf77b42cf"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18f306e79064492d"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349bda1bd8934ab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7592d575a8e406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159D1F8-3338-43C7-8E6B-9833F529E4C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9D44D3F8-14F0-4D26-A0CE-D0F332858F9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DF9A8BDA-48B4-4DD2-B790-BA31533BA2D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3864819-53BE-4884-92EC-8513AEB1028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48F7C558-199A-4303-B6FD-EFB046A07187}"/>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FB4C4642-A3C7-4F09-9000-E2A56C3FD42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5AFA88F-7430-46FE-AEC9-A7976F9F5AC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EEDDF84-104E-4E1C-9C77-94C2E82E39AC}"/>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6F2691D-D5E3-4B45-BC7C-CB43D3E3A79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2F37278-C870-4B30-AE9C-29492EEE541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9187aea80ed4622" /><Relationship Type="http://schemas.openxmlformats.org/officeDocument/2006/relationships/slideLayout" Target="/ppt/slideLayouts/slideLayout1.xml" Id="R0fb9ef52535042b4" /><Relationship Type="http://schemas.openxmlformats.org/officeDocument/2006/relationships/slideLayout" Target="/ppt/slideLayouts/slideLayout2.xml" Id="Rfdc6895427b44e14" /><Relationship Type="http://schemas.openxmlformats.org/officeDocument/2006/relationships/slideLayout" Target="/ppt/slideLayouts/slideLayout3.xml" Id="Rb4761fbfcec04ac2" /><Relationship Type="http://schemas.openxmlformats.org/officeDocument/2006/relationships/slideLayout" Target="/ppt/slideLayouts/slideLayout4.xml" Id="R0a4aee01eb584ee7" /><Relationship Type="http://schemas.openxmlformats.org/officeDocument/2006/relationships/slideLayout" Target="/ppt/slideLayouts/slideLayout5.xml" Id="R527511137faf4923" /><Relationship Type="http://schemas.openxmlformats.org/officeDocument/2006/relationships/slideLayout" Target="/ppt/slideLayouts/slideLayout6.xml" Id="R1c421192cc5e4af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fb9ef52535042b4"/>
    <p:sldLayoutId xmlns:r="http://schemas.openxmlformats.org/officeDocument/2006/relationships" id="2147483650" r:id="Rfdc6895427b44e14"/>
    <p:sldLayoutId xmlns:r="http://schemas.openxmlformats.org/officeDocument/2006/relationships" id="2147483651" r:id="Rb4761fbfcec04ac2"/>
    <p:sldLayoutId xmlns:r="http://schemas.openxmlformats.org/officeDocument/2006/relationships" id="2147483652" r:id="R0a4aee01eb584ee7"/>
    <p:sldLayoutId xmlns:r="http://schemas.openxmlformats.org/officeDocument/2006/relationships" id="2147483653" r:id="R527511137faf4923"/>
    <p:sldLayoutId xmlns:r="http://schemas.openxmlformats.org/officeDocument/2006/relationships" id="2147483654" r:id="R1c421192cc5e4af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cb57300c80134c10" /><Relationship Type="http://schemas.openxmlformats.org/officeDocument/2006/relationships/notesSlide" Target="/ppt/notesSlides/notesSlide1.xml" Id="R556a05faf2e646a5"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607e4e38a497416e" /><Relationship Type="http://schemas.openxmlformats.org/officeDocument/2006/relationships/image" Target="/ppt/media/image.png" Id="R1db408d03d614608" /><Relationship Type="http://schemas.openxmlformats.org/officeDocument/2006/relationships/notesSlide" Target="/ppt/notesSlides/notesSlide2.xml" Id="R221c3cebd86149ee"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c00faa48a36a42a7" /><Relationship Type="http://schemas.openxmlformats.org/officeDocument/2006/relationships/notesSlide" Target="/ppt/notesSlides/notesSlide3.xml" Id="R36fb463ba9db4efc"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111ab9bc180b4aec" /><Relationship Type="http://schemas.openxmlformats.org/officeDocument/2006/relationships/notesSlide" Target="/ppt/notesSlides/notesSlide4.xml" Id="R61c84c6d54e44f73"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d0ea0c7c934f4c34" /><Relationship Type="http://schemas.openxmlformats.org/officeDocument/2006/relationships/notesSlide" Target="/ppt/notesSlides/notesSlide5.xml" Id="R7e036888cd6446f0"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db22730a54e04461" /><Relationship Type="http://schemas.openxmlformats.org/officeDocument/2006/relationships/notesSlide" Target="/ppt/notesSlides/notesSlide6.xml" Id="R088b4aee4c654f44"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e076ea901cdb48b3" /><Relationship Type="http://schemas.openxmlformats.org/officeDocument/2006/relationships/notesSlide" Target="/ppt/notesSlides/notesSlide7.xml" Id="R9b89d08c4a684991"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a09f1cb3d74f4166" /><Relationship Type="http://schemas.openxmlformats.org/officeDocument/2006/relationships/notesSlide" Target="/ppt/notesSlides/notesSlide8.xml" Id="R31bc6bfb46ee4939"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aa0c6379db054994" /><Relationship Type="http://schemas.openxmlformats.org/officeDocument/2006/relationships/notesSlide" Target="/ppt/notesSlides/notesSlide9.xml" Id="Rfb37c2d6a9cc4b4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a35dbee8cebd468a" /><Relationship Type="http://schemas.openxmlformats.org/officeDocument/2006/relationships/notesSlide" Target="/ppt/notesSlides/notesSlide10.xml" Id="R6e848fc4accd411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eb791e31fc504b66" /><Relationship Type="http://schemas.openxmlformats.org/officeDocument/2006/relationships/notesSlide" Target="/ppt/notesSlides/notesSlide11.xml" Id="Rb2b5f1d633d24ae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238fa90a6fd4409f" /><Relationship Type="http://schemas.openxmlformats.org/officeDocument/2006/relationships/notesSlide" Target="/ppt/notesSlides/notesSlide12.xml" Id="R54fc71885aa34a4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c3ffd43b92e548a0" /><Relationship Type="http://schemas.openxmlformats.org/officeDocument/2006/relationships/notesSlide" Target="/ppt/notesSlides/notesSlide13.xml" Id="Rcbcf0194f9864f7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f83310f254d2422b" /><Relationship Type="http://schemas.openxmlformats.org/officeDocument/2006/relationships/hyperlink" Target="https://www.ipa.go.jp/digital/ai/security/ai_security_tips.html" TargetMode="External" Id="Rab7580759fe643d1" /><Relationship Type="http://schemas.openxmlformats.org/officeDocument/2006/relationships/hyperlink" Target="https://www.nist.gov/itl/ai-risk-management-framework" TargetMode="External" Id="Rd5c61cfdbab0426a" /><Relationship Type="http://schemas.openxmlformats.org/officeDocument/2006/relationships/notesSlide" Target="/ppt/notesSlides/notesSlide14.xml" Id="Rb8a6cd608663410e" /></Relationships>
</file>

<file path=ppt/slides/slide1.xml><?xml version="1.0" encoding="utf-8"?>
<p:sld xmlns:p="http://schemas.openxmlformats.org/presentationml/2006/main">
  <p:cSld>
    <p:bg>
      <p:bgPr>
        <a:solidFill xmlns:a="http://schemas.openxmlformats.org/drawingml/2006/main">
          <a:srgbClr val="123B32"/>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2B11841-FB13-4A10-9F19-CFD24DB2C0F5}"/>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23B32"/>
          </a:solidFill>
          <a:ln xmlns:a="http://schemas.openxmlformats.org/drawingml/2006/main" w="0">
            <a:noFill/>
          </a:ln>
        </p:spPr>
      </p:sp>
      <p:sp>
        <p:nvSpPr>
          <p:cNvPr id="2" name="text-1">
            <a:extLst xmlns:a="http://schemas.openxmlformats.org/drawingml/2006/main">
              <a:ext uri="{FF2B5EF4-FFF2-40B4-BE49-F238E27FC236}">
                <a16:creationId xmlns:a16="http://schemas.microsoft.com/office/drawing/2014/main" id="{7195A18E-E721-4087-831E-A3E8EE18DCA9}"/>
              </a:ext>
            </a:extLst>
          </p:cNvPr>
          <p:cNvSpPr>
            <a:spLocks xmlns:a="http://schemas.openxmlformats.org/drawingml/2006/main" noGrp="1"/>
          </p:cNvSpPr>
          <p:nvPr/>
        </p:nvSpPr>
        <p:spPr>
          <a:xfrm xmlns:a="http://schemas.openxmlformats.org/drawingml/2006/main">
            <a:off x="609600" y="476250"/>
            <a:ext cx="106680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FFFFFF"/>
                </a:solidFill>
                <a:latin typeface="Meiryo"/>
                <a:ea typeface="Meiryo"/>
                <a:cs typeface="Meiryo"/>
              </a:defRPr>
            </a:defPPr>
          </a:lstStyle>
          <a:p xmlns:a="http://schemas.openxmlformats.org/drawingml/2006/main">
            <a:pPr>
              <a:lnSpc>
                <a:spcPct val="138000"/>
              </a:lnSpc>
              <a:buNone/>
              <a:defRPr sz="2100" b="1">
                <a:solidFill>
                  <a:srgbClr val="FFFFFF"/>
                </a:solidFill>
                <a:latin typeface="Meiryo"/>
                <a:ea typeface="Meiryo"/>
                <a:cs typeface="Meiryo"/>
              </a:defRPr>
            </a:pPr>
            <a:r>
              <a:rPr sz="2100" b="1">
                <a:solidFill>
                  <a:srgbClr val="FFFFFF"/>
                </a:solidFill>
                <a:latin typeface="Meiryo"/>
                <a:ea typeface="Meiryo"/>
                <a:cs typeface="Meiryo"/>
              </a:rPr>
              <a:t>C.elegance</a:t>
            </a:r>
          </a:p>
        </p:txBody>
      </p:sp>
      <p:sp>
        <p:nvSpPr>
          <p:cNvPr id="3" name="text-2">
            <a:extLst xmlns:a="http://schemas.openxmlformats.org/drawingml/2006/main">
              <a:ext uri="{FF2B5EF4-FFF2-40B4-BE49-F238E27FC236}">
                <a16:creationId xmlns:a16="http://schemas.microsoft.com/office/drawing/2014/main" id="{6BEC4358-EB29-4054-A7D1-702B68E066ED}"/>
              </a:ext>
            </a:extLst>
          </p:cNvPr>
          <p:cNvSpPr>
            <a:spLocks xmlns:a="http://schemas.openxmlformats.org/drawingml/2006/main" noGrp="1"/>
          </p:cNvSpPr>
          <p:nvPr/>
        </p:nvSpPr>
        <p:spPr>
          <a:xfrm xmlns:a="http://schemas.openxmlformats.org/drawingml/2006/main">
            <a:off x="609600" y="1419225"/>
            <a:ext cx="10668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875" b="0">
                <a:solidFill>
                  <a:srgbClr val="CFEB6E"/>
                </a:solidFill>
                <a:latin typeface="Meiryo"/>
                <a:ea typeface="Meiryo"/>
                <a:cs typeface="Meiryo"/>
              </a:defRPr>
            </a:defPPr>
          </a:lstStyle>
          <a:p xmlns:a="http://schemas.openxmlformats.org/drawingml/2006/main">
            <a:pPr>
              <a:lnSpc>
                <a:spcPct val="138000"/>
              </a:lnSpc>
              <a:buNone/>
              <a:defRPr sz="1875" b="0">
                <a:solidFill>
                  <a:srgbClr val="CFEB6E"/>
                </a:solidFill>
                <a:latin typeface="Meiryo"/>
                <a:ea typeface="Meiryo"/>
                <a:cs typeface="Meiryo"/>
              </a:defRPr>
            </a:pPr>
            <a:r>
              <a:rPr sz="1875" b="0">
                <a:solidFill>
                  <a:srgbClr val="CFEB6E"/>
                </a:solidFill>
                <a:latin typeface="Meiryo"/>
                <a:ea typeface="Meiryo"/>
                <a:cs typeface="Meiryo"/>
              </a:rPr>
              <a:t>生成AIの社内導入を説明する資料</a:t>
            </a:r>
          </a:p>
        </p:txBody>
      </p:sp>
      <p:sp>
        <p:nvSpPr>
          <p:cNvPr id="4" name="text-3">
            <a:extLst xmlns:a="http://schemas.openxmlformats.org/drawingml/2006/main">
              <a:ext uri="{FF2B5EF4-FFF2-40B4-BE49-F238E27FC236}">
                <a16:creationId xmlns:a16="http://schemas.microsoft.com/office/drawing/2014/main" id="{F1F77FF3-77C6-4E72-9D6F-7F7C98C40361}"/>
              </a:ext>
            </a:extLst>
          </p:cNvPr>
          <p:cNvSpPr>
            <a:spLocks xmlns:a="http://schemas.openxmlformats.org/drawingml/2006/main" noGrp="1"/>
          </p:cNvSpPr>
          <p:nvPr/>
        </p:nvSpPr>
        <p:spPr>
          <a:xfrm xmlns:a="http://schemas.openxmlformats.org/drawingml/2006/main">
            <a:off x="609600" y="2114550"/>
            <a:ext cx="10953750" cy="144446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4425" b="1">
                <a:solidFill>
                  <a:srgbClr val="FFFFFF"/>
                </a:solidFill>
                <a:latin typeface="Meiryo"/>
                <a:ea typeface="Meiryo"/>
                <a:cs typeface="Meiryo"/>
              </a:defRPr>
            </a:defPPr>
          </a:lstStyle>
          <a:p xmlns:a="http://schemas.openxmlformats.org/drawingml/2006/main">
            <a:pPr>
              <a:lnSpc>
                <a:spcPct val="138000"/>
              </a:lnSpc>
              <a:buNone/>
              <a:defRPr sz="4425" b="1">
                <a:solidFill>
                  <a:srgbClr val="FFFFFF"/>
                </a:solidFill>
                <a:latin typeface="Meiryo"/>
                <a:ea typeface="Meiryo"/>
                <a:cs typeface="Meiryo"/>
              </a:defRPr>
            </a:pPr>
            <a:r>
              <a:rPr sz="4425" b="1">
                <a:solidFill>
                  <a:srgbClr val="FFFFFF"/>
                </a:solidFill>
                <a:latin typeface="Meiryo"/>
                <a:ea typeface="Meiryo"/>
                <a:cs typeface="Meiryo"/>
              </a:rPr>
              <a:t>同じ社内質問への回答を</a:t>
            </a:r>
          </a:p>
          <a:p xmlns:a="http://schemas.openxmlformats.org/drawingml/2006/main">
            <a:pPr>
              <a:lnSpc>
                <a:spcPct val="138000"/>
              </a:lnSpc>
              <a:buNone/>
              <a:defRPr sz="4425" b="1">
                <a:solidFill>
                  <a:srgbClr val="FFFFFF"/>
                </a:solidFill>
                <a:latin typeface="Meiryo"/>
                <a:ea typeface="Meiryo"/>
                <a:cs typeface="Meiryo"/>
              </a:defRPr>
            </a:pPr>
            <a:r>
              <a:rPr sz="4425" b="1">
                <a:solidFill>
                  <a:srgbClr val="FFFFFF"/>
                </a:solidFill>
                <a:latin typeface="Meiryo"/>
                <a:ea typeface="Meiryo"/>
                <a:cs typeface="Meiryo"/>
              </a:rPr>
              <a:t>AIで手伝う</a:t>
            </a:r>
          </a:p>
        </p:txBody>
      </p:sp>
      <p:sp>
        <p:nvSpPr>
          <p:cNvPr id="5" name="">
            <a:extLst xmlns:a="http://schemas.openxmlformats.org/drawingml/2006/main">
              <a:ext uri="{FF2B5EF4-FFF2-40B4-BE49-F238E27FC236}">
                <a16:creationId xmlns:a16="http://schemas.microsoft.com/office/drawing/2014/main" id="{FAED4B0D-44CA-44EE-8C00-35D081643E3A}"/>
              </a:ext>
            </a:extLst>
          </p:cNvPr>
          <p:cNvSpPr>
            <a:spLocks xmlns:a="http://schemas.openxmlformats.org/drawingml/2006/main" noGrp="1"/>
          </p:cNvSpPr>
          <p:nvPr/>
        </p:nvSpPr>
        <p:spPr>
          <a:xfrm xmlns:a="http://schemas.openxmlformats.org/drawingml/2006/main">
            <a:off x="609600" y="4257675"/>
            <a:ext cx="10972800" cy="953"/>
          </a:xfrm>
          <a:prstGeom xmlns:a="http://schemas.openxmlformats.org/drawingml/2006/main" prst="line">
            <a:avLst/>
          </a:prstGeom>
          <a:noFill xmlns:a="http://schemas.openxmlformats.org/drawingml/2006/main"/>
          <a:ln xmlns:a="http://schemas.openxmlformats.org/drawingml/2006/main" w="9525">
            <a:solidFill>
              <a:srgbClr val="6D8F81"/>
            </a:solidFill>
          </a:ln>
        </p:spPr>
      </p:sp>
      <p:sp>
        <p:nvSpPr>
          <p:cNvPr id="6" name="text-5">
            <a:extLst xmlns:a="http://schemas.openxmlformats.org/drawingml/2006/main">
              <a:ext uri="{FF2B5EF4-FFF2-40B4-BE49-F238E27FC236}">
                <a16:creationId xmlns:a16="http://schemas.microsoft.com/office/drawing/2014/main" id="{B3122E46-BF0D-4207-B82E-20D56ACE3C9E}"/>
              </a:ext>
            </a:extLst>
          </p:cNvPr>
          <p:cNvSpPr>
            <a:spLocks xmlns:a="http://schemas.openxmlformats.org/drawingml/2006/main" noGrp="1"/>
          </p:cNvSpPr>
          <p:nvPr/>
        </p:nvSpPr>
        <p:spPr>
          <a:xfrm xmlns:a="http://schemas.openxmlformats.org/drawingml/2006/main">
            <a:off x="609600" y="4648200"/>
            <a:ext cx="10668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FFFFFF"/>
                </a:solidFill>
                <a:latin typeface="Meiryo"/>
                <a:ea typeface="Meiryo"/>
                <a:cs typeface="Meiryo"/>
              </a:defRPr>
            </a:defPPr>
          </a:lstStyle>
          <a:p xmlns:a="http://schemas.openxmlformats.org/drawingml/2006/main">
            <a:pPr>
              <a:lnSpc>
                <a:spcPct val="138000"/>
              </a:lnSpc>
              <a:buNone/>
              <a:defRPr sz="2325" b="0">
                <a:solidFill>
                  <a:srgbClr val="FFFFFF"/>
                </a:solidFill>
                <a:latin typeface="Meiryo"/>
                <a:ea typeface="Meiryo"/>
                <a:cs typeface="Meiryo"/>
              </a:defRPr>
            </a:pPr>
            <a:r>
              <a:rPr sz="2325" b="0">
                <a:solidFill>
                  <a:srgbClr val="FFFFFF"/>
                </a:solidFill>
                <a:latin typeface="Meiryo"/>
                <a:ea typeface="Meiryo"/>
                <a:cs typeface="Meiryo"/>
              </a:rPr>
              <a:t>追加モニターの申請を例に、任せる仕事と確認する仕事を考えます。</a:t>
            </a:r>
          </a:p>
        </p:txBody>
      </p:sp>
      <p:sp>
        <p:nvSpPr>
          <p:cNvPr id="7" name="text-6">
            <a:extLst xmlns:a="http://schemas.openxmlformats.org/drawingml/2006/main">
              <a:ext uri="{FF2B5EF4-FFF2-40B4-BE49-F238E27FC236}">
                <a16:creationId xmlns:a16="http://schemas.microsoft.com/office/drawing/2014/main" id="{C720AAF2-F669-4AA0-A48A-AC76E16ED6E7}"/>
              </a:ext>
            </a:extLst>
          </p:cNvPr>
          <p:cNvSpPr>
            <a:spLocks xmlns:a="http://schemas.openxmlformats.org/drawingml/2006/main" noGrp="1"/>
          </p:cNvSpPr>
          <p:nvPr/>
        </p:nvSpPr>
        <p:spPr>
          <a:xfrm xmlns:a="http://schemas.openxmlformats.org/drawingml/2006/main">
            <a:off x="609600" y="6400800"/>
            <a:ext cx="1066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BDD0C5"/>
                </a:solidFill>
                <a:latin typeface="Meiryo"/>
                <a:ea typeface="Meiryo"/>
                <a:cs typeface="Meiryo"/>
              </a:defRPr>
            </a:defPPr>
          </a:lstStyle>
          <a:p xmlns:a="http://schemas.openxmlformats.org/drawingml/2006/main">
            <a:pPr>
              <a:lnSpc>
                <a:spcPct val="138000"/>
              </a:lnSpc>
              <a:buNone/>
              <a:defRPr sz="1275" b="0">
                <a:solidFill>
                  <a:srgbClr val="BDD0C5"/>
                </a:solidFill>
                <a:latin typeface="Meiryo"/>
                <a:ea typeface="Meiryo"/>
                <a:cs typeface="Meiryo"/>
              </a:defRPr>
            </a:pPr>
            <a:r>
              <a:rPr sz="1275" b="0">
                <a:solidFill>
                  <a:srgbClr val="BDD0C5"/>
                </a:solidFill>
                <a:latin typeface="Meiryo"/>
                <a:ea typeface="Meiryo"/>
                <a:cs typeface="Meiryo"/>
              </a:rPr>
              <a:t>2026.10.15   /   架空の場面で考える説明資料</a:t>
            </a:r>
          </a:p>
        </p:txBody>
      </p:sp>
    </p:spTree>
    <p:extLst>
      <p:ext uri="{BB962C8B-B14F-4D97-AF65-F5344CB8AC3E}">
        <p14:creationId xmlns:p14="http://schemas.microsoft.com/office/powerpoint/2010/main" val="843432386"/>
      </p:ext>
    </p:extLst>
  </p:cSld>
</p:sld>
</file>

<file path=ppt/slides/slide2.xml><?xml version="1.0" encoding="utf-8"?>
<p:sld xmlns:p="http://schemas.openxmlformats.org/presentationml/2006/main">
  <p:cSld>
    <p:bg>
      <p:bgPr>
        <a:solidFill xmlns:a="http://schemas.openxmlformats.org/drawingml/2006/main">
          <a:srgbClr val="F6F5EF"/>
        </a:solidFill>
      </p:bgPr>
    </p:bg>
    <p:spTree>
      <p:nvGrpSpPr>
        <p:cNvPr id="1" name=""/>
        <p:cNvGrpSpPr/>
        <p:nvPr/>
      </p:nvGrpSpPr>
      <p:grpSpPr>
        <a:xfrm xmlns:a="http://schemas.openxmlformats.org/drawingml/2006/main"/>
      </p:grpSpPr>
      <p:sp>
        <p:nvSpPr>
          <p:cNvPr id="9" name="slide-heading">
            <a:extLst xmlns:a="http://schemas.openxmlformats.org/drawingml/2006/main">
              <a:ext uri="{FF2B5EF4-FFF2-40B4-BE49-F238E27FC236}">
                <a16:creationId xmlns:a16="http://schemas.microsoft.com/office/drawing/2014/main" id="{EF524F4A-CA6A-4569-B166-6D2CDA218423}"/>
              </a:ext>
            </a:extLst>
          </p:cNvPr>
          <p:cNvSpPr>
            <a:spLocks xmlns:a="http://schemas.openxmlformats.org/drawingml/2006/main" noGrp="1"/>
          </p:cNvSpPr>
          <p:nvPr/>
        </p:nvSpPr>
        <p:spPr>
          <a:xfrm xmlns:a="http://schemas.openxmlformats.org/drawingml/2006/main">
            <a:off x="609600" y="371475"/>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150" b="1">
                <a:solidFill>
                  <a:srgbClr val="123B32"/>
                </a:solidFill>
                <a:latin typeface="Meiryo"/>
                <a:ea typeface="Meiryo"/>
                <a:cs typeface="Meiryo"/>
              </a:defRPr>
            </a:defPPr>
          </a:lstStyle>
          <a:p xmlns:a="http://schemas.openxmlformats.org/drawingml/2006/main">
            <a:pPr>
              <a:lnSpc>
                <a:spcPct val="138000"/>
              </a:lnSpc>
              <a:buNone/>
              <a:defRPr sz="3150" b="1">
                <a:solidFill>
                  <a:srgbClr val="123B32"/>
                </a:solidFill>
                <a:latin typeface="Meiryo"/>
                <a:ea typeface="Meiryo"/>
                <a:cs typeface="Meiryo"/>
              </a:defRPr>
            </a:pPr>
            <a:r>
              <a:rPr sz="3150" b="1">
                <a:solidFill>
                  <a:srgbClr val="123B32"/>
                </a:solidFill>
                <a:latin typeface="Meiryo"/>
                <a:ea typeface="Meiryo"/>
                <a:cs typeface="Meiryo"/>
              </a:rPr>
              <a:t>「モニターを先に買ってもよいですか？」</a:t>
            </a:r>
          </a:p>
        </p:txBody>
      </p:sp>
      <p:sp>
        <p:nvSpPr>
          <p:cNvPr id="2" name="text-1">
            <a:extLst xmlns:a="http://schemas.openxmlformats.org/drawingml/2006/main">
              <a:ext uri="{FF2B5EF4-FFF2-40B4-BE49-F238E27FC236}">
                <a16:creationId xmlns:a16="http://schemas.microsoft.com/office/drawing/2014/main" id="{5B8227C8-4B0A-45EC-B284-6F5EE4650A32}"/>
              </a:ext>
            </a:extLst>
          </p:cNvPr>
          <p:cNvSpPr>
            <a:spLocks xmlns:a="http://schemas.openxmlformats.org/drawingml/2006/main" noGrp="1"/>
          </p:cNvSpPr>
          <p:nvPr/>
        </p:nvSpPr>
        <p:spPr>
          <a:xfrm xmlns:a="http://schemas.openxmlformats.org/drawingml/2006/main">
            <a:off x="609600" y="1057275"/>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0">
                <a:solidFill>
                  <a:srgbClr val="59665F"/>
                </a:solidFill>
                <a:latin typeface="Meiryo"/>
                <a:ea typeface="Meiryo"/>
                <a:cs typeface="Meiryo"/>
              </a:defRPr>
            </a:defPPr>
          </a:lstStyle>
          <a:p xmlns:a="http://schemas.openxmlformats.org/drawingml/2006/main">
            <a:pPr>
              <a:lnSpc>
                <a:spcPct val="138000"/>
              </a:lnSpc>
              <a:buNone/>
              <a:defRPr sz="1950" b="0">
                <a:solidFill>
                  <a:srgbClr val="59665F"/>
                </a:solidFill>
                <a:latin typeface="Meiryo"/>
                <a:ea typeface="Meiryo"/>
                <a:cs typeface="Meiryo"/>
              </a:defRPr>
            </a:pPr>
            <a:r>
              <a:rPr sz="1950" b="0">
                <a:solidFill>
                  <a:srgbClr val="59665F"/>
                </a:solidFill>
                <a:latin typeface="Meiryo"/>
                <a:ea typeface="Meiryo"/>
                <a:cs typeface="Meiryo"/>
              </a:rPr>
              <a:t>担当者はその都度、手順書を探し、条件を確認して回答しています。</a:t>
            </a:r>
          </a:p>
        </p:txBody>
      </p:sp>
      <p:pic>
        <p:nvPicPr>
          <p:cNvPr id="3" name="">
            <a:extLst xmlns:a="http://schemas.openxmlformats.org/drawingml/2006/main">
              <a:ext uri="{FF2B5EF4-FFF2-40B4-BE49-F238E27FC236}">
                <a16:creationId xmlns:a16="http://schemas.microsoft.com/office/drawing/2014/main" id="{7E96D6A8-44B2-4774-9C15-BEDF1DED7E4A}"/>
              </a:ext>
            </a:extLst>
          </p:cNvPr>
          <p:cNvPicPr>
            <a:picLocks xmlns:a="http://schemas.openxmlformats.org/drawingml/2006/main" noChangeAspect="1"/>
          </p:cNvPicPr>
          <p:nvPr/>
        </p:nvPicPr>
        <p:blipFill>
          <a:blip xmlns:r="http://schemas.openxmlformats.org/officeDocument/2006/relationships" xmlns:a="http://schemas.openxmlformats.org/drawingml/2006/main" r:embed="R1db408d03d614608"/>
          <a:stretch xmlns:a="http://schemas.openxmlformats.org/drawingml/2006/main"/>
        </p:blipFill>
        <p:spPr>
          <a:xfrm xmlns:a="http://schemas.openxmlformats.org/drawingml/2006/main">
            <a:off x="609600" y="1724025"/>
            <a:ext cx="6715125" cy="4476750"/>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A317834C-DE64-454D-B4D5-9C5D3DE4D07D}"/>
              </a:ext>
            </a:extLst>
          </p:cNvPr>
          <p:cNvSpPr>
            <a:spLocks xmlns:a="http://schemas.openxmlformats.org/drawingml/2006/main" noGrp="1"/>
          </p:cNvSpPr>
          <p:nvPr/>
        </p:nvSpPr>
        <p:spPr>
          <a:xfrm xmlns:a="http://schemas.openxmlformats.org/drawingml/2006/main">
            <a:off x="7715250" y="2133600"/>
            <a:ext cx="3867150" cy="123405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1">
                <a:solidFill>
                  <a:srgbClr val="123B32"/>
                </a:solidFill>
                <a:latin typeface="Meiryo"/>
                <a:ea typeface="Meiryo"/>
                <a:cs typeface="Meiryo"/>
              </a:defRPr>
            </a:defPPr>
          </a:lstStyle>
          <a:p xmlns:a="http://schemas.openxmlformats.org/drawingml/2006/main">
            <a:pPr>
              <a:lnSpc>
                <a:spcPct val="138000"/>
              </a:lnSpc>
              <a:buNone/>
              <a:defRPr sz="2325" b="1">
                <a:solidFill>
                  <a:srgbClr val="123B32"/>
                </a:solidFill>
                <a:latin typeface="Meiryo"/>
                <a:ea typeface="Meiryo"/>
                <a:cs typeface="Meiryo"/>
              </a:defRPr>
            </a:pPr>
            <a:r>
              <a:rPr sz="2325" b="1">
                <a:solidFill>
                  <a:srgbClr val="123B32"/>
                </a:solidFill>
                <a:latin typeface="Meiryo"/>
                <a:ea typeface="Meiryo"/>
                <a:cs typeface="Meiryo"/>
              </a:rPr>
              <a:t>「1万5千円のモニター。</a:t>
            </a:r>
          </a:p>
          <a:p xmlns:a="http://schemas.openxmlformats.org/drawingml/2006/main">
            <a:pPr>
              <a:lnSpc>
                <a:spcPct val="138000"/>
              </a:lnSpc>
              <a:buNone/>
              <a:defRPr sz="2325" b="1">
                <a:solidFill>
                  <a:srgbClr val="123B32"/>
                </a:solidFill>
                <a:latin typeface="Meiryo"/>
                <a:ea typeface="Meiryo"/>
                <a:cs typeface="Meiryo"/>
              </a:defRPr>
            </a:pPr>
            <a:r>
              <a:rPr sz="2325" b="1">
                <a:solidFill>
                  <a:srgbClr val="123B32"/>
                </a:solidFill>
                <a:latin typeface="Meiryo"/>
                <a:ea typeface="Meiryo"/>
                <a:cs typeface="Meiryo"/>
              </a:rPr>
              <a:t>先に買って、あとで</a:t>
            </a:r>
          </a:p>
          <a:p xmlns:a="http://schemas.openxmlformats.org/drawingml/2006/main">
            <a:pPr>
              <a:lnSpc>
                <a:spcPct val="138000"/>
              </a:lnSpc>
              <a:buNone/>
              <a:defRPr sz="2325" b="1">
                <a:solidFill>
                  <a:srgbClr val="123B32"/>
                </a:solidFill>
                <a:latin typeface="Meiryo"/>
                <a:ea typeface="Meiryo"/>
                <a:cs typeface="Meiryo"/>
              </a:defRPr>
            </a:pPr>
            <a:r>
              <a:rPr sz="2325" b="1">
                <a:solidFill>
                  <a:srgbClr val="123B32"/>
                </a:solidFill>
                <a:latin typeface="Meiryo"/>
                <a:ea typeface="Meiryo"/>
                <a:cs typeface="Meiryo"/>
              </a:rPr>
              <a:t>申請してもよい？」</a:t>
            </a:r>
          </a:p>
        </p:txBody>
      </p:sp>
      <p:sp>
        <p:nvSpPr>
          <p:cNvPr id="5" name="text-4">
            <a:extLst xmlns:a="http://schemas.openxmlformats.org/drawingml/2006/main">
              <a:ext uri="{FF2B5EF4-FFF2-40B4-BE49-F238E27FC236}">
                <a16:creationId xmlns:a16="http://schemas.microsoft.com/office/drawing/2014/main" id="{6381811E-34FE-4189-86C0-F3B5F864C0AA}"/>
              </a:ext>
            </a:extLst>
          </p:cNvPr>
          <p:cNvSpPr>
            <a:spLocks xmlns:a="http://schemas.openxmlformats.org/drawingml/2006/main" noGrp="1"/>
          </p:cNvSpPr>
          <p:nvPr/>
        </p:nvSpPr>
        <p:spPr>
          <a:xfrm xmlns:a="http://schemas.openxmlformats.org/drawingml/2006/main">
            <a:off x="7715250" y="3762375"/>
            <a:ext cx="3867150" cy="64522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725" b="0">
                <a:solidFill>
                  <a:srgbClr val="59665F"/>
                </a:solidFill>
                <a:latin typeface="Meiryo"/>
                <a:ea typeface="Meiryo"/>
                <a:cs typeface="Meiryo"/>
              </a:defRPr>
            </a:defPPr>
          </a:lstStyle>
          <a:p xmlns:a="http://schemas.openxmlformats.org/drawingml/2006/main">
            <a:pPr>
              <a:lnSpc>
                <a:spcPct val="138000"/>
              </a:lnSpc>
              <a:buNone/>
              <a:defRPr sz="1725" b="0">
                <a:solidFill>
                  <a:srgbClr val="59665F"/>
                </a:solidFill>
                <a:latin typeface="Meiryo"/>
                <a:ea typeface="Meiryo"/>
                <a:cs typeface="Meiryo"/>
              </a:defRPr>
            </a:pPr>
            <a:r>
              <a:rPr sz="1725" b="0">
                <a:solidFill>
                  <a:srgbClr val="59665F"/>
                </a:solidFill>
                <a:latin typeface="Meiryo"/>
                <a:ea typeface="Meiryo"/>
                <a:cs typeface="Meiryo"/>
              </a:rPr>
              <a:t>青葉サポートの鈴木さんから、備品担</a:t>
            </a:r>
          </a:p>
          <a:p xmlns:a="http://schemas.openxmlformats.org/drawingml/2006/main">
            <a:pPr>
              <a:lnSpc>
                <a:spcPct val="138000"/>
              </a:lnSpc>
              <a:buNone/>
              <a:defRPr sz="1725" b="0">
                <a:solidFill>
                  <a:srgbClr val="59665F"/>
                </a:solidFill>
                <a:latin typeface="Meiryo"/>
                <a:ea typeface="Meiryo"/>
                <a:cs typeface="Meiryo"/>
              </a:defRPr>
            </a:pPr>
            <a:r>
              <a:rPr sz="1725" b="0">
                <a:solidFill>
                  <a:srgbClr val="59665F"/>
                </a:solidFill>
                <a:latin typeface="Meiryo"/>
                <a:ea typeface="Meiryo"/>
                <a:cs typeface="Meiryo"/>
              </a:rPr>
              <a:t>当へ届いた架空の質問。</a:t>
            </a:r>
          </a:p>
        </p:txBody>
      </p:sp>
      <p:sp>
        <p:nvSpPr>
          <p:cNvPr id="6" name="text-5">
            <a:extLst xmlns:a="http://schemas.openxmlformats.org/drawingml/2006/main">
              <a:ext uri="{FF2B5EF4-FFF2-40B4-BE49-F238E27FC236}">
                <a16:creationId xmlns:a16="http://schemas.microsoft.com/office/drawing/2014/main" id="{9E0B786A-7B04-440F-9B42-7494C0226297}"/>
              </a:ext>
            </a:extLst>
          </p:cNvPr>
          <p:cNvSpPr>
            <a:spLocks xmlns:a="http://schemas.openxmlformats.org/drawingml/2006/main" noGrp="1"/>
          </p:cNvSpPr>
          <p:nvPr/>
        </p:nvSpPr>
        <p:spPr>
          <a:xfrm xmlns:a="http://schemas.openxmlformats.org/drawingml/2006/main">
            <a:off x="7715250" y="5000625"/>
            <a:ext cx="3867150" cy="7132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123B32"/>
                </a:solidFill>
                <a:latin typeface="Meiryo"/>
                <a:ea typeface="Meiryo"/>
                <a:cs typeface="Meiryo"/>
              </a:defRPr>
            </a:defPPr>
          </a:lstStyle>
          <a:p xmlns:a="http://schemas.openxmlformats.org/drawingml/2006/main">
            <a:pPr>
              <a:lnSpc>
                <a:spcPct val="138000"/>
              </a:lnSpc>
              <a:buNone/>
              <a:defRPr sz="1950" b="1">
                <a:solidFill>
                  <a:srgbClr val="123B32"/>
                </a:solidFill>
                <a:latin typeface="Meiryo"/>
                <a:ea typeface="Meiryo"/>
                <a:cs typeface="Meiryo"/>
              </a:defRPr>
            </a:pPr>
            <a:r>
              <a:rPr sz="1950" b="1">
                <a:solidFill>
                  <a:srgbClr val="123B32"/>
                </a:solidFill>
                <a:latin typeface="Meiryo"/>
                <a:ea typeface="Meiryo"/>
                <a:cs typeface="Meiryo"/>
              </a:rPr>
              <a:t>毎回の調査と回答案づくりを、AI</a:t>
            </a:r>
          </a:p>
          <a:p xmlns:a="http://schemas.openxmlformats.org/drawingml/2006/main">
            <a:pPr>
              <a:lnSpc>
                <a:spcPct val="138000"/>
              </a:lnSpc>
              <a:buNone/>
              <a:defRPr sz="1950" b="1">
                <a:solidFill>
                  <a:srgbClr val="123B32"/>
                </a:solidFill>
                <a:latin typeface="Meiryo"/>
                <a:ea typeface="Meiryo"/>
                <a:cs typeface="Meiryo"/>
              </a:defRPr>
            </a:pPr>
            <a:r>
              <a:rPr sz="1950" b="1">
                <a:solidFill>
                  <a:srgbClr val="123B32"/>
                </a:solidFill>
                <a:latin typeface="Meiryo"/>
                <a:ea typeface="Meiryo"/>
                <a:cs typeface="Meiryo"/>
              </a:rPr>
              <a:t>で手伝えるかを考えます。</a:t>
            </a:r>
          </a:p>
        </p:txBody>
      </p:sp>
      <p:sp>
        <p:nvSpPr>
          <p:cNvPr id="7" name="text-6">
            <a:extLst xmlns:a="http://schemas.openxmlformats.org/drawingml/2006/main">
              <a:ext uri="{FF2B5EF4-FFF2-40B4-BE49-F238E27FC236}">
                <a16:creationId xmlns:a16="http://schemas.microsoft.com/office/drawing/2014/main" id="{24D0E33C-F534-4CD3-987B-14926BCD12D4}"/>
              </a:ext>
            </a:extLst>
          </p:cNvPr>
          <p:cNvSpPr>
            <a:spLocks xmlns:a="http://schemas.openxmlformats.org/drawingml/2006/main" noGrp="1"/>
          </p:cNvSpPr>
          <p:nvPr/>
        </p:nvSpPr>
        <p:spPr>
          <a:xfrm xmlns:a="http://schemas.openxmlformats.org/drawingml/2006/main">
            <a:off x="609600" y="6657975"/>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C.elegance  /  企業・場面・数値は架空の説明例</a:t>
            </a:r>
          </a:p>
        </p:txBody>
      </p:sp>
      <p:sp>
        <p:nvSpPr>
          <p:cNvPr id="8" name="text-7">
            <a:extLst xmlns:a="http://schemas.openxmlformats.org/drawingml/2006/main">
              <a:ext uri="{FF2B5EF4-FFF2-40B4-BE49-F238E27FC236}">
                <a16:creationId xmlns:a16="http://schemas.microsoft.com/office/drawing/2014/main" id="{DB548FE2-2ED8-4F11-BC66-5F34B167CFBA}"/>
              </a:ext>
            </a:extLst>
          </p:cNvPr>
          <p:cNvSpPr>
            <a:spLocks xmlns:a="http://schemas.openxmlformats.org/drawingml/2006/main" noGrp="1"/>
          </p:cNvSpPr>
          <p:nvPr/>
        </p:nvSpPr>
        <p:spPr>
          <a:xfrm xmlns:a="http://schemas.openxmlformats.org/drawingml/2006/main">
            <a:off x="10668000" y="6657975"/>
            <a:ext cx="914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02 / 14</a:t>
            </a:r>
          </a:p>
        </p:txBody>
      </p:sp>
    </p:spTree>
    <p:extLst>
      <p:ext uri="{BB962C8B-B14F-4D97-AF65-F5344CB8AC3E}">
        <p14:creationId xmlns:p14="http://schemas.microsoft.com/office/powerpoint/2010/main" val="145706767"/>
      </p:ext>
    </p:extLst>
  </p:cSld>
</p:sld>
</file>

<file path=ppt/slides/slide3.xml><?xml version="1.0" encoding="utf-8"?>
<p:sld xmlns:p="http://schemas.openxmlformats.org/presentationml/2006/main">
  <p:cSld>
    <p:bg>
      <p:bgPr>
        <a:solidFill xmlns:a="http://schemas.openxmlformats.org/drawingml/2006/main">
          <a:srgbClr val="F6F5EF"/>
        </a:solidFill>
      </p:bgPr>
    </p:bg>
    <p:spTree>
      <p:nvGrpSpPr>
        <p:cNvPr id="1" name=""/>
        <p:cNvGrpSpPr/>
        <p:nvPr/>
      </p:nvGrpSpPr>
      <p:grpSpPr>
        <a:xfrm xmlns:a="http://schemas.openxmlformats.org/drawingml/2006/main"/>
      </p:grpSpPr>
      <p:sp>
        <p:nvSpPr>
          <p:cNvPr id="12" name="slide-heading">
            <a:extLst xmlns:a="http://schemas.openxmlformats.org/drawingml/2006/main">
              <a:ext uri="{FF2B5EF4-FFF2-40B4-BE49-F238E27FC236}">
                <a16:creationId xmlns:a16="http://schemas.microsoft.com/office/drawing/2014/main" id="{9A212957-B8E9-436D-B39F-C55DA29635F4}"/>
              </a:ext>
            </a:extLst>
          </p:cNvPr>
          <p:cNvSpPr>
            <a:spLocks xmlns:a="http://schemas.openxmlformats.org/drawingml/2006/main" noGrp="1"/>
          </p:cNvSpPr>
          <p:nvPr/>
        </p:nvSpPr>
        <p:spPr>
          <a:xfrm xmlns:a="http://schemas.openxmlformats.org/drawingml/2006/main">
            <a:off x="609600" y="371475"/>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150" b="1">
                <a:solidFill>
                  <a:srgbClr val="123B32"/>
                </a:solidFill>
                <a:latin typeface="Meiryo"/>
                <a:ea typeface="Meiryo"/>
                <a:cs typeface="Meiryo"/>
              </a:defRPr>
            </a:defPPr>
          </a:lstStyle>
          <a:p xmlns:a="http://schemas.openxmlformats.org/drawingml/2006/main">
            <a:pPr>
              <a:lnSpc>
                <a:spcPct val="138000"/>
              </a:lnSpc>
              <a:buNone/>
              <a:defRPr sz="3150" b="1">
                <a:solidFill>
                  <a:srgbClr val="123B32"/>
                </a:solidFill>
                <a:latin typeface="Meiryo"/>
                <a:ea typeface="Meiryo"/>
                <a:cs typeface="Meiryo"/>
              </a:defRPr>
            </a:pPr>
            <a:r>
              <a:rPr sz="3150" b="1">
                <a:solidFill>
                  <a:srgbClr val="123B32"/>
                </a:solidFill>
                <a:latin typeface="Meiryo"/>
                <a:ea typeface="Meiryo"/>
                <a:cs typeface="Meiryo"/>
              </a:rPr>
              <a:t>回答の根拠は、社内の手順書にある</a:t>
            </a:r>
          </a:p>
        </p:txBody>
      </p:sp>
      <p:sp>
        <p:nvSpPr>
          <p:cNvPr id="2" name="text-1">
            <a:extLst xmlns:a="http://schemas.openxmlformats.org/drawingml/2006/main">
              <a:ext uri="{FF2B5EF4-FFF2-40B4-BE49-F238E27FC236}">
                <a16:creationId xmlns:a16="http://schemas.microsoft.com/office/drawing/2014/main" id="{BACA2251-892A-4743-BD8A-97E0CA8D663A}"/>
              </a:ext>
            </a:extLst>
          </p:cNvPr>
          <p:cNvSpPr>
            <a:spLocks xmlns:a="http://schemas.openxmlformats.org/drawingml/2006/main" noGrp="1"/>
          </p:cNvSpPr>
          <p:nvPr/>
        </p:nvSpPr>
        <p:spPr>
          <a:xfrm xmlns:a="http://schemas.openxmlformats.org/drawingml/2006/main">
            <a:off x="609600" y="1057275"/>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0">
                <a:solidFill>
                  <a:srgbClr val="59665F"/>
                </a:solidFill>
                <a:latin typeface="Meiryo"/>
                <a:ea typeface="Meiryo"/>
                <a:cs typeface="Meiryo"/>
              </a:defRPr>
            </a:defPPr>
          </a:lstStyle>
          <a:p xmlns:a="http://schemas.openxmlformats.org/drawingml/2006/main">
            <a:pPr>
              <a:lnSpc>
                <a:spcPct val="138000"/>
              </a:lnSpc>
              <a:buNone/>
              <a:defRPr sz="1950" b="0">
                <a:solidFill>
                  <a:srgbClr val="59665F"/>
                </a:solidFill>
                <a:latin typeface="Meiryo"/>
                <a:ea typeface="Meiryo"/>
                <a:cs typeface="Meiryo"/>
              </a:defRPr>
            </a:pPr>
            <a:r>
              <a:rPr sz="1950" b="0">
                <a:solidFill>
                  <a:srgbClr val="59665F"/>
                </a:solidFill>
                <a:latin typeface="Meiryo"/>
                <a:ea typeface="Meiryo"/>
                <a:cs typeface="Meiryo"/>
              </a:rPr>
              <a:t>質問に答えるには、規程と質問者の条件を照合します。</a:t>
            </a:r>
          </a:p>
        </p:txBody>
      </p:sp>
      <p:sp>
        <p:nvSpPr>
          <p:cNvPr id="3" name="">
            <a:extLst xmlns:a="http://schemas.openxmlformats.org/drawingml/2006/main">
              <a:ext uri="{FF2B5EF4-FFF2-40B4-BE49-F238E27FC236}">
                <a16:creationId xmlns:a16="http://schemas.microsoft.com/office/drawing/2014/main" id="{4AC0EDFF-DFC9-48E7-B19A-94E34F73AE12}"/>
              </a:ext>
            </a:extLst>
          </p:cNvPr>
          <p:cNvSpPr>
            <a:spLocks xmlns:a="http://schemas.openxmlformats.org/drawingml/2006/main" noGrp="1"/>
          </p:cNvSpPr>
          <p:nvPr/>
        </p:nvSpPr>
        <p:spPr>
          <a:xfrm xmlns:a="http://schemas.openxmlformats.org/drawingml/2006/main">
            <a:off x="609600" y="1781175"/>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4" name="">
            <a:extLst xmlns:a="http://schemas.openxmlformats.org/drawingml/2006/main">
              <a:ext uri="{FF2B5EF4-FFF2-40B4-BE49-F238E27FC236}">
                <a16:creationId xmlns:a16="http://schemas.microsoft.com/office/drawing/2014/main" id="{FC8D9D7E-BCC4-479F-850E-851CCBA5EB2A}"/>
              </a:ext>
            </a:extLst>
          </p:cNvPr>
          <p:cNvSpPr>
            <a:spLocks xmlns:a="http://schemas.openxmlformats.org/drawingml/2006/main" noGrp="1"/>
          </p:cNvSpPr>
          <p:nvPr/>
        </p:nvSpPr>
        <p:spPr>
          <a:xfrm xmlns:a="http://schemas.openxmlformats.org/drawingml/2006/main">
            <a:off x="609600" y="1971675"/>
            <a:ext cx="10972800" cy="2047875"/>
          </a:xfrm>
          <a:prstGeom xmlns:a="http://schemas.openxmlformats.org/drawingml/2006/main" prst="rect">
            <a:avLst/>
          </a:prstGeom>
          <a:solidFill xmlns:a="http://schemas.openxmlformats.org/drawingml/2006/main">
            <a:srgbClr val="E4ECE5"/>
          </a:solidFill>
          <a:ln xmlns:a="http://schemas.openxmlformats.org/drawingml/2006/main" w="0">
            <a:noFill/>
          </a:ln>
        </p:spPr>
      </p:sp>
      <p:sp>
        <p:nvSpPr>
          <p:cNvPr id="5" name="text-4">
            <a:extLst xmlns:a="http://schemas.openxmlformats.org/drawingml/2006/main">
              <a:ext uri="{FF2B5EF4-FFF2-40B4-BE49-F238E27FC236}">
                <a16:creationId xmlns:a16="http://schemas.microsoft.com/office/drawing/2014/main" id="{5C7820FD-B48D-4569-9DD2-21939A4CBF02}"/>
              </a:ext>
            </a:extLst>
          </p:cNvPr>
          <p:cNvSpPr>
            <a:spLocks xmlns:a="http://schemas.openxmlformats.org/drawingml/2006/main" noGrp="1"/>
          </p:cNvSpPr>
          <p:nvPr/>
        </p:nvSpPr>
        <p:spPr>
          <a:xfrm xmlns:a="http://schemas.openxmlformats.org/drawingml/2006/main">
            <a:off x="838200" y="2171700"/>
            <a:ext cx="10515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725" b="1">
                <a:solidFill>
                  <a:srgbClr val="123B32"/>
                </a:solidFill>
                <a:latin typeface="Meiryo"/>
                <a:ea typeface="Meiryo"/>
                <a:cs typeface="Meiryo"/>
              </a:defRPr>
            </a:defPPr>
          </a:lstStyle>
          <a:p xmlns:a="http://schemas.openxmlformats.org/drawingml/2006/main">
            <a:pPr>
              <a:lnSpc>
                <a:spcPct val="138000"/>
              </a:lnSpc>
              <a:buNone/>
              <a:defRPr sz="1725" b="1">
                <a:solidFill>
                  <a:srgbClr val="123B32"/>
                </a:solidFill>
                <a:latin typeface="Meiryo"/>
                <a:ea typeface="Meiryo"/>
                <a:cs typeface="Meiryo"/>
              </a:defRPr>
            </a:pPr>
            <a:r>
              <a:rPr sz="1725" b="1">
                <a:solidFill>
                  <a:srgbClr val="123B32"/>
                </a:solidFill>
                <a:latin typeface="Meiryo"/>
                <a:ea typeface="Meiryo"/>
                <a:cs typeface="Meiryo"/>
              </a:rPr>
              <a:t>現行の架空規程（管理：備品担当）</a:t>
            </a:r>
          </a:p>
        </p:txBody>
      </p:sp>
      <p:sp>
        <p:nvSpPr>
          <p:cNvPr id="6" name="text-5">
            <a:extLst xmlns:a="http://schemas.openxmlformats.org/drawingml/2006/main">
              <a:ext uri="{FF2B5EF4-FFF2-40B4-BE49-F238E27FC236}">
                <a16:creationId xmlns:a16="http://schemas.microsoft.com/office/drawing/2014/main" id="{9C28EC7F-2202-41AF-86A8-D5F101C27BD7}"/>
              </a:ext>
            </a:extLst>
          </p:cNvPr>
          <p:cNvSpPr>
            <a:spLocks xmlns:a="http://schemas.openxmlformats.org/drawingml/2006/main" noGrp="1"/>
          </p:cNvSpPr>
          <p:nvPr/>
        </p:nvSpPr>
        <p:spPr>
          <a:xfrm xmlns:a="http://schemas.openxmlformats.org/drawingml/2006/main">
            <a:off x="838200" y="2638425"/>
            <a:ext cx="10515600" cy="84924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400" b="1">
                <a:solidFill>
                  <a:srgbClr val="123B32"/>
                </a:solidFill>
                <a:latin typeface="Meiryo"/>
                <a:ea typeface="Meiryo"/>
                <a:cs typeface="Meiryo"/>
              </a:defRPr>
            </a:defPPr>
          </a:lstStyle>
          <a:p xmlns:a="http://schemas.openxmlformats.org/drawingml/2006/main">
            <a:pPr>
              <a:lnSpc>
                <a:spcPct val="138000"/>
              </a:lnSpc>
              <a:buNone/>
              <a:defRPr sz="2400" b="1">
                <a:solidFill>
                  <a:srgbClr val="123B32"/>
                </a:solidFill>
                <a:latin typeface="Meiryo"/>
                <a:ea typeface="Meiryo"/>
                <a:cs typeface="Meiryo"/>
              </a:defRPr>
            </a:pPr>
            <a:r>
              <a:rPr sz="2400" b="1">
                <a:solidFill>
                  <a:srgbClr val="123B32"/>
                </a:solidFill>
                <a:latin typeface="Meiryo"/>
                <a:ea typeface="Meiryo"/>
                <a:cs typeface="Meiryo"/>
              </a:rPr>
              <a:t>追加モニターを希望する場合は、購入前に備品申請フォームへ、</a:t>
            </a:r>
          </a:p>
          <a:p xmlns:a="http://schemas.openxmlformats.org/drawingml/2006/main">
            <a:pPr>
              <a:lnSpc>
                <a:spcPct val="138000"/>
              </a:lnSpc>
              <a:buNone/>
              <a:defRPr sz="2400" b="1">
                <a:solidFill>
                  <a:srgbClr val="123B32"/>
                </a:solidFill>
                <a:latin typeface="Meiryo"/>
                <a:ea typeface="Meiryo"/>
                <a:cs typeface="Meiryo"/>
              </a:defRPr>
            </a:pPr>
            <a:r>
              <a:rPr sz="2400" b="1">
                <a:solidFill>
                  <a:srgbClr val="123B32"/>
                </a:solidFill>
                <a:latin typeface="Meiryo"/>
                <a:ea typeface="Meiryo"/>
                <a:cs typeface="Meiryo"/>
              </a:rPr>
              <a:t>品名・金額・利用目的を記入し、所属長の承認を受けてください。</a:t>
            </a:r>
          </a:p>
        </p:txBody>
      </p:sp>
      <p:sp>
        <p:nvSpPr>
          <p:cNvPr id="7" name="text-6">
            <a:extLst xmlns:a="http://schemas.openxmlformats.org/drawingml/2006/main">
              <a:ext uri="{FF2B5EF4-FFF2-40B4-BE49-F238E27FC236}">
                <a16:creationId xmlns:a16="http://schemas.microsoft.com/office/drawing/2014/main" id="{AE54F2B3-A5C1-4FB3-A606-72505A5754A5}"/>
              </a:ext>
            </a:extLst>
          </p:cNvPr>
          <p:cNvSpPr>
            <a:spLocks xmlns:a="http://schemas.openxmlformats.org/drawingml/2006/main" noGrp="1"/>
          </p:cNvSpPr>
          <p:nvPr/>
        </p:nvSpPr>
        <p:spPr>
          <a:xfrm xmlns:a="http://schemas.openxmlformats.org/drawingml/2006/main">
            <a:off x="609600" y="4362450"/>
            <a:ext cx="10972800" cy="7812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303735"/>
                </a:solidFill>
                <a:latin typeface="Meiryo"/>
                <a:ea typeface="Meiryo"/>
                <a:cs typeface="Meiryo"/>
              </a:defRPr>
            </a:defPPr>
          </a:lstStyle>
          <a:p xmlns:a="http://schemas.openxmlformats.org/drawingml/2006/main">
            <a:pPr>
              <a:lnSpc>
                <a:spcPct val="138000"/>
              </a:lnSpc>
              <a:buNone/>
              <a:defRPr sz="2175" b="0">
                <a:solidFill>
                  <a:srgbClr val="303735"/>
                </a:solidFill>
                <a:latin typeface="Meiryo"/>
                <a:ea typeface="Meiryo"/>
                <a:cs typeface="Meiryo"/>
              </a:defRPr>
            </a:pPr>
            <a:r>
              <a:rPr sz="2175" b="0">
                <a:solidFill>
                  <a:srgbClr val="303735"/>
                </a:solidFill>
                <a:latin typeface="Meiryo"/>
                <a:ea typeface="Meiryo"/>
                <a:cs typeface="Meiryo"/>
              </a:rPr>
              <a:t>鈴木さん：「1万5千円の追加モニターが必要です。先に買って、あとで申請してもよい</a:t>
            </a:r>
          </a:p>
          <a:p xmlns:a="http://schemas.openxmlformats.org/drawingml/2006/main">
            <a:pPr>
              <a:lnSpc>
                <a:spcPct val="138000"/>
              </a:lnSpc>
              <a:buNone/>
              <a:defRPr sz="2175" b="0">
                <a:solidFill>
                  <a:srgbClr val="303735"/>
                </a:solidFill>
                <a:latin typeface="Meiryo"/>
                <a:ea typeface="Meiryo"/>
                <a:cs typeface="Meiryo"/>
              </a:defRPr>
            </a:pPr>
            <a:r>
              <a:rPr sz="2175" b="0">
                <a:solidFill>
                  <a:srgbClr val="303735"/>
                </a:solidFill>
                <a:latin typeface="Meiryo"/>
                <a:ea typeface="Meiryo"/>
                <a:cs typeface="Meiryo"/>
              </a:rPr>
              <a:t>ですか？」</a:t>
            </a:r>
          </a:p>
        </p:txBody>
      </p:sp>
      <p:sp>
        <p:nvSpPr>
          <p:cNvPr id="8" name="">
            <a:extLst xmlns:a="http://schemas.openxmlformats.org/drawingml/2006/main">
              <a:ext uri="{FF2B5EF4-FFF2-40B4-BE49-F238E27FC236}">
                <a16:creationId xmlns:a16="http://schemas.microsoft.com/office/drawing/2014/main" id="{B9340182-6BF9-475C-9822-74C166A513F0}"/>
              </a:ext>
            </a:extLst>
          </p:cNvPr>
          <p:cNvSpPr>
            <a:spLocks xmlns:a="http://schemas.openxmlformats.org/drawingml/2006/main" noGrp="1"/>
          </p:cNvSpPr>
          <p:nvPr/>
        </p:nvSpPr>
        <p:spPr>
          <a:xfrm xmlns:a="http://schemas.openxmlformats.org/drawingml/2006/main">
            <a:off x="609600" y="5905500"/>
            <a:ext cx="10972800" cy="953"/>
          </a:xfrm>
          <a:prstGeom xmlns:a="http://schemas.openxmlformats.org/drawingml/2006/main" prst="line">
            <a:avLst/>
          </a:prstGeom>
          <a:noFill xmlns:a="http://schemas.openxmlformats.org/drawingml/2006/main"/>
          <a:ln xmlns:a="http://schemas.openxmlformats.org/drawingml/2006/main" w="19050">
            <a:solidFill>
              <a:srgbClr val="123B32"/>
            </a:solidFill>
          </a:ln>
        </p:spPr>
      </p:sp>
      <p:sp>
        <p:nvSpPr>
          <p:cNvPr id="9" name="text-8">
            <a:extLst xmlns:a="http://schemas.openxmlformats.org/drawingml/2006/main">
              <a:ext uri="{FF2B5EF4-FFF2-40B4-BE49-F238E27FC236}">
                <a16:creationId xmlns:a16="http://schemas.microsoft.com/office/drawing/2014/main" id="{FB1D2F8D-DE03-4DCC-8510-074AB1E105B1}"/>
              </a:ext>
            </a:extLst>
          </p:cNvPr>
          <p:cNvSpPr>
            <a:spLocks xmlns:a="http://schemas.openxmlformats.org/drawingml/2006/main" noGrp="1"/>
          </p:cNvSpPr>
          <p:nvPr/>
        </p:nvSpPr>
        <p:spPr>
          <a:xfrm xmlns:a="http://schemas.openxmlformats.org/drawingml/2006/main">
            <a:off x="609600" y="60864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725" b="1">
                <a:solidFill>
                  <a:srgbClr val="123B32"/>
                </a:solidFill>
                <a:latin typeface="Meiryo"/>
                <a:ea typeface="Meiryo"/>
                <a:cs typeface="Meiryo"/>
              </a:defRPr>
            </a:defPPr>
          </a:lstStyle>
          <a:p xmlns:a="http://schemas.openxmlformats.org/drawingml/2006/main">
            <a:pPr>
              <a:lnSpc>
                <a:spcPct val="138000"/>
              </a:lnSpc>
              <a:buNone/>
              <a:defRPr sz="1725" b="1">
                <a:solidFill>
                  <a:srgbClr val="123B32"/>
                </a:solidFill>
                <a:latin typeface="Meiryo"/>
                <a:ea typeface="Meiryo"/>
                <a:cs typeface="Meiryo"/>
              </a:defRPr>
            </a:pPr>
            <a:r>
              <a:rPr sz="1725" b="1">
                <a:solidFill>
                  <a:srgbClr val="123B32"/>
                </a:solidFill>
                <a:latin typeface="Meiryo"/>
                <a:ea typeface="Meiryo"/>
                <a:cs typeface="Meiryo"/>
              </a:rPr>
              <a:t>AIに聞くだけで正しい社内手続きが分かる、という前提は置きません。</a:t>
            </a:r>
          </a:p>
        </p:txBody>
      </p:sp>
      <p:sp>
        <p:nvSpPr>
          <p:cNvPr id="10" name="text-9">
            <a:extLst xmlns:a="http://schemas.openxmlformats.org/drawingml/2006/main">
              <a:ext uri="{FF2B5EF4-FFF2-40B4-BE49-F238E27FC236}">
                <a16:creationId xmlns:a16="http://schemas.microsoft.com/office/drawing/2014/main" id="{24901E4A-C133-4BB3-8E59-93F4400F0D88}"/>
              </a:ext>
            </a:extLst>
          </p:cNvPr>
          <p:cNvSpPr>
            <a:spLocks xmlns:a="http://schemas.openxmlformats.org/drawingml/2006/main" noGrp="1"/>
          </p:cNvSpPr>
          <p:nvPr/>
        </p:nvSpPr>
        <p:spPr>
          <a:xfrm xmlns:a="http://schemas.openxmlformats.org/drawingml/2006/main">
            <a:off x="609600" y="6657975"/>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C.elegance  /  企業・場面・数値は架空の説明例</a:t>
            </a:r>
          </a:p>
        </p:txBody>
      </p:sp>
      <p:sp>
        <p:nvSpPr>
          <p:cNvPr id="11" name="text-10">
            <a:extLst xmlns:a="http://schemas.openxmlformats.org/drawingml/2006/main">
              <a:ext uri="{FF2B5EF4-FFF2-40B4-BE49-F238E27FC236}">
                <a16:creationId xmlns:a16="http://schemas.microsoft.com/office/drawing/2014/main" id="{949288D3-C99C-4FE9-BE3B-EC3A38FA134C}"/>
              </a:ext>
            </a:extLst>
          </p:cNvPr>
          <p:cNvSpPr>
            <a:spLocks xmlns:a="http://schemas.openxmlformats.org/drawingml/2006/main" noGrp="1"/>
          </p:cNvSpPr>
          <p:nvPr/>
        </p:nvSpPr>
        <p:spPr>
          <a:xfrm xmlns:a="http://schemas.openxmlformats.org/drawingml/2006/main">
            <a:off x="10668000" y="6657975"/>
            <a:ext cx="914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03 / 14</a:t>
            </a:r>
          </a:p>
        </p:txBody>
      </p:sp>
    </p:spTree>
    <p:extLst>
      <p:ext uri="{BB962C8B-B14F-4D97-AF65-F5344CB8AC3E}">
        <p14:creationId xmlns:p14="http://schemas.microsoft.com/office/powerpoint/2010/main" val="2066361218"/>
      </p:ext>
    </p:extLst>
  </p:cSld>
</p:sld>
</file>

<file path=ppt/slides/slide4.xml><?xml version="1.0" encoding="utf-8"?>
<p:sld xmlns:p="http://schemas.openxmlformats.org/presentationml/2006/main">
  <p:cSld>
    <p:bg>
      <p:bgPr>
        <a:solidFill xmlns:a="http://schemas.openxmlformats.org/drawingml/2006/main">
          <a:srgbClr val="F6F5EF"/>
        </a:solidFill>
      </p:bgPr>
    </p:bg>
    <p:spTree>
      <p:nvGrpSpPr>
        <p:cNvPr id="1" name=""/>
        <p:cNvGrpSpPr/>
        <p:nvPr/>
      </p:nvGrpSpPr>
      <p:grpSpPr>
        <a:xfrm xmlns:a="http://schemas.openxmlformats.org/drawingml/2006/main"/>
      </p:grpSpPr>
      <p:sp>
        <p:nvSpPr>
          <p:cNvPr id="16" name="slide-heading">
            <a:extLst xmlns:a="http://schemas.openxmlformats.org/drawingml/2006/main">
              <a:ext uri="{FF2B5EF4-FFF2-40B4-BE49-F238E27FC236}">
                <a16:creationId xmlns:a16="http://schemas.microsoft.com/office/drawing/2014/main" id="{8853F910-AA8A-4B5E-A6AA-F7C191CC92D2}"/>
              </a:ext>
            </a:extLst>
          </p:cNvPr>
          <p:cNvSpPr>
            <a:spLocks xmlns:a="http://schemas.openxmlformats.org/drawingml/2006/main" noGrp="1"/>
          </p:cNvSpPr>
          <p:nvPr/>
        </p:nvSpPr>
        <p:spPr>
          <a:xfrm xmlns:a="http://schemas.openxmlformats.org/drawingml/2006/main">
            <a:off x="609600" y="371475"/>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150" b="1">
                <a:solidFill>
                  <a:srgbClr val="123B32"/>
                </a:solidFill>
                <a:latin typeface="Meiryo"/>
                <a:ea typeface="Meiryo"/>
                <a:cs typeface="Meiryo"/>
              </a:defRPr>
            </a:defPPr>
          </a:lstStyle>
          <a:p xmlns:a="http://schemas.openxmlformats.org/drawingml/2006/main">
            <a:pPr>
              <a:lnSpc>
                <a:spcPct val="138000"/>
              </a:lnSpc>
              <a:buNone/>
              <a:defRPr sz="3150" b="1">
                <a:solidFill>
                  <a:srgbClr val="123B32"/>
                </a:solidFill>
                <a:latin typeface="Meiryo"/>
                <a:ea typeface="Meiryo"/>
                <a:cs typeface="Meiryo"/>
              </a:defRPr>
            </a:pPr>
            <a:r>
              <a:rPr sz="3150" b="1">
                <a:solidFill>
                  <a:srgbClr val="123B32"/>
                </a:solidFill>
                <a:latin typeface="Meiryo"/>
                <a:ea typeface="Meiryo"/>
                <a:cs typeface="Meiryo"/>
              </a:rPr>
              <a:t>自然な文章でも、確約してよいとは限らない</a:t>
            </a:r>
          </a:p>
        </p:txBody>
      </p:sp>
      <p:sp>
        <p:nvSpPr>
          <p:cNvPr id="2" name="text-1">
            <a:extLst xmlns:a="http://schemas.openxmlformats.org/drawingml/2006/main">
              <a:ext uri="{FF2B5EF4-FFF2-40B4-BE49-F238E27FC236}">
                <a16:creationId xmlns:a16="http://schemas.microsoft.com/office/drawing/2014/main" id="{E3DF821E-12A4-4295-99CC-771FB982FC8E}"/>
              </a:ext>
            </a:extLst>
          </p:cNvPr>
          <p:cNvSpPr>
            <a:spLocks xmlns:a="http://schemas.openxmlformats.org/drawingml/2006/main" noGrp="1"/>
          </p:cNvSpPr>
          <p:nvPr/>
        </p:nvSpPr>
        <p:spPr>
          <a:xfrm xmlns:a="http://schemas.openxmlformats.org/drawingml/2006/main">
            <a:off x="609600" y="1057275"/>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0">
                <a:solidFill>
                  <a:srgbClr val="59665F"/>
                </a:solidFill>
                <a:latin typeface="Meiryo"/>
                <a:ea typeface="Meiryo"/>
                <a:cs typeface="Meiryo"/>
              </a:defRPr>
            </a:defPPr>
          </a:lstStyle>
          <a:p xmlns:a="http://schemas.openxmlformats.org/drawingml/2006/main">
            <a:pPr>
              <a:lnSpc>
                <a:spcPct val="138000"/>
              </a:lnSpc>
              <a:buNone/>
              <a:defRPr sz="1950" b="0">
                <a:solidFill>
                  <a:srgbClr val="59665F"/>
                </a:solidFill>
                <a:latin typeface="Meiryo"/>
                <a:ea typeface="Meiryo"/>
                <a:cs typeface="Meiryo"/>
              </a:defRPr>
            </a:pPr>
            <a:r>
              <a:rPr sz="1950" b="0">
                <a:solidFill>
                  <a:srgbClr val="59665F"/>
                </a:solidFill>
                <a:latin typeface="Meiryo"/>
                <a:ea typeface="Meiryo"/>
                <a:cs typeface="Meiryo"/>
              </a:rPr>
              <a:t>条件や根拠が足りないときは、確認へ戻す回答が必要です。</a:t>
            </a:r>
          </a:p>
        </p:txBody>
      </p:sp>
      <p:sp>
        <p:nvSpPr>
          <p:cNvPr id="3" name="">
            <a:extLst xmlns:a="http://schemas.openxmlformats.org/drawingml/2006/main">
              <a:ext uri="{FF2B5EF4-FFF2-40B4-BE49-F238E27FC236}">
                <a16:creationId xmlns:a16="http://schemas.microsoft.com/office/drawing/2014/main" id="{FF4667E7-E0EF-4D7F-96B9-2AA28B388FC2}"/>
              </a:ext>
            </a:extLst>
          </p:cNvPr>
          <p:cNvSpPr>
            <a:spLocks xmlns:a="http://schemas.openxmlformats.org/drawingml/2006/main" noGrp="1"/>
          </p:cNvSpPr>
          <p:nvPr/>
        </p:nvSpPr>
        <p:spPr>
          <a:xfrm xmlns:a="http://schemas.openxmlformats.org/drawingml/2006/main">
            <a:off x="609600" y="1781175"/>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4" name="text-3">
            <a:extLst xmlns:a="http://schemas.openxmlformats.org/drawingml/2006/main">
              <a:ext uri="{FF2B5EF4-FFF2-40B4-BE49-F238E27FC236}">
                <a16:creationId xmlns:a16="http://schemas.microsoft.com/office/drawing/2014/main" id="{4837500B-94D2-4AB8-832F-C59F370FA685}"/>
              </a:ext>
            </a:extLst>
          </p:cNvPr>
          <p:cNvSpPr>
            <a:spLocks xmlns:a="http://schemas.openxmlformats.org/drawingml/2006/main" noGrp="1"/>
          </p:cNvSpPr>
          <p:nvPr/>
        </p:nvSpPr>
        <p:spPr>
          <a:xfrm xmlns:a="http://schemas.openxmlformats.org/drawingml/2006/main">
            <a:off x="609600" y="1971675"/>
            <a:ext cx="52197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800" b="1">
                <a:solidFill>
                  <a:srgbClr val="894338"/>
                </a:solidFill>
                <a:latin typeface="Meiryo"/>
                <a:ea typeface="Meiryo"/>
                <a:cs typeface="Meiryo"/>
              </a:defRPr>
            </a:defPPr>
          </a:lstStyle>
          <a:p xmlns:a="http://schemas.openxmlformats.org/drawingml/2006/main">
            <a:pPr>
              <a:lnSpc>
                <a:spcPct val="138000"/>
              </a:lnSpc>
              <a:buNone/>
              <a:defRPr sz="1800" b="1">
                <a:solidFill>
                  <a:srgbClr val="894338"/>
                </a:solidFill>
                <a:latin typeface="Meiryo"/>
                <a:ea typeface="Meiryo"/>
                <a:cs typeface="Meiryo"/>
              </a:defRPr>
            </a:pPr>
            <a:r>
              <a:rPr sz="1800" b="1">
                <a:solidFill>
                  <a:srgbClr val="894338"/>
                </a:solidFill>
                <a:latin typeface="Meiryo"/>
                <a:ea typeface="Meiryo"/>
                <a:cs typeface="Meiryo"/>
              </a:rPr>
              <a:t>根拠を確認しない回答の例</a:t>
            </a:r>
          </a:p>
        </p:txBody>
      </p:sp>
      <p:sp>
        <p:nvSpPr>
          <p:cNvPr id="5" name="">
            <a:extLst xmlns:a="http://schemas.openxmlformats.org/drawingml/2006/main">
              <a:ext uri="{FF2B5EF4-FFF2-40B4-BE49-F238E27FC236}">
                <a16:creationId xmlns:a16="http://schemas.microsoft.com/office/drawing/2014/main" id="{740CF380-297B-4D23-9189-EF5515ECB256}"/>
              </a:ext>
            </a:extLst>
          </p:cNvPr>
          <p:cNvSpPr>
            <a:spLocks xmlns:a="http://schemas.openxmlformats.org/drawingml/2006/main" noGrp="1"/>
          </p:cNvSpPr>
          <p:nvPr/>
        </p:nvSpPr>
        <p:spPr>
          <a:xfrm xmlns:a="http://schemas.openxmlformats.org/drawingml/2006/main">
            <a:off x="609600" y="2381250"/>
            <a:ext cx="5219700" cy="953"/>
          </a:xfrm>
          <a:prstGeom xmlns:a="http://schemas.openxmlformats.org/drawingml/2006/main" prst="line">
            <a:avLst/>
          </a:prstGeom>
          <a:noFill xmlns:a="http://schemas.openxmlformats.org/drawingml/2006/main"/>
          <a:ln xmlns:a="http://schemas.openxmlformats.org/drawingml/2006/main" w="19050">
            <a:solidFill>
              <a:srgbClr val="894338"/>
            </a:solidFill>
          </a:ln>
        </p:spPr>
      </p:sp>
      <p:sp>
        <p:nvSpPr>
          <p:cNvPr id="6" name="text-5">
            <a:extLst xmlns:a="http://schemas.openxmlformats.org/drawingml/2006/main">
              <a:ext uri="{FF2B5EF4-FFF2-40B4-BE49-F238E27FC236}">
                <a16:creationId xmlns:a16="http://schemas.microsoft.com/office/drawing/2014/main" id="{086CC0B8-0D96-4041-955E-5BEBC6AB1D0B}"/>
              </a:ext>
            </a:extLst>
          </p:cNvPr>
          <p:cNvSpPr>
            <a:spLocks xmlns:a="http://schemas.openxmlformats.org/drawingml/2006/main" noGrp="1"/>
          </p:cNvSpPr>
          <p:nvPr/>
        </p:nvSpPr>
        <p:spPr>
          <a:xfrm xmlns:a="http://schemas.openxmlformats.org/drawingml/2006/main">
            <a:off x="609600" y="2638425"/>
            <a:ext cx="5219700" cy="123405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1">
                <a:solidFill>
                  <a:srgbClr val="303735"/>
                </a:solidFill>
                <a:latin typeface="Meiryo"/>
                <a:ea typeface="Meiryo"/>
                <a:cs typeface="Meiryo"/>
              </a:defRPr>
            </a:defPPr>
          </a:lstStyle>
          <a:p xmlns:a="http://schemas.openxmlformats.org/drawingml/2006/main">
            <a:pPr>
              <a:lnSpc>
                <a:spcPct val="138000"/>
              </a:lnSpc>
              <a:buNone/>
              <a:defRPr sz="2325" b="1">
                <a:solidFill>
                  <a:srgbClr val="303735"/>
                </a:solidFill>
                <a:latin typeface="Meiryo"/>
                <a:ea typeface="Meiryo"/>
                <a:cs typeface="Meiryo"/>
              </a:defRPr>
            </a:pPr>
            <a:r>
              <a:rPr sz="2325" b="1">
                <a:solidFill>
                  <a:srgbClr val="303735"/>
                </a:solidFill>
                <a:latin typeface="Meiryo"/>
                <a:ea typeface="Meiryo"/>
                <a:cs typeface="Meiryo"/>
              </a:rPr>
              <a:t>1万5千円なら、</a:t>
            </a:r>
          </a:p>
          <a:p xmlns:a="http://schemas.openxmlformats.org/drawingml/2006/main">
            <a:pPr>
              <a:lnSpc>
                <a:spcPct val="138000"/>
              </a:lnSpc>
              <a:buNone/>
              <a:defRPr sz="2325" b="1">
                <a:solidFill>
                  <a:srgbClr val="303735"/>
                </a:solidFill>
                <a:latin typeface="Meiryo"/>
                <a:ea typeface="Meiryo"/>
                <a:cs typeface="Meiryo"/>
              </a:defRPr>
            </a:pPr>
            <a:r>
              <a:rPr sz="2325" b="1">
                <a:solidFill>
                  <a:srgbClr val="303735"/>
                </a:solidFill>
                <a:latin typeface="Meiryo"/>
                <a:ea typeface="Meiryo"/>
                <a:cs typeface="Meiryo"/>
              </a:rPr>
              <a:t>購入後の申請で大丈夫です。</a:t>
            </a:r>
          </a:p>
          <a:p xmlns:a="http://schemas.openxmlformats.org/drawingml/2006/main">
            <a:pPr>
              <a:lnSpc>
                <a:spcPct val="138000"/>
              </a:lnSpc>
              <a:buNone/>
              <a:defRPr sz="2325" b="1">
                <a:solidFill>
                  <a:srgbClr val="303735"/>
                </a:solidFill>
                <a:latin typeface="Meiryo"/>
                <a:ea typeface="Meiryo"/>
                <a:cs typeface="Meiryo"/>
              </a:defRPr>
            </a:pPr>
            <a:r>
              <a:rPr sz="2325" b="1">
                <a:solidFill>
                  <a:srgbClr val="303735"/>
                </a:solidFill>
                <a:latin typeface="Meiryo"/>
                <a:ea typeface="Meiryo"/>
                <a:cs typeface="Meiryo"/>
              </a:rPr>
              <a:t>領収書を添えて申請してください。</a:t>
            </a:r>
          </a:p>
        </p:txBody>
      </p:sp>
      <p:sp>
        <p:nvSpPr>
          <p:cNvPr id="7" name="text-6">
            <a:extLst xmlns:a="http://schemas.openxmlformats.org/drawingml/2006/main">
              <a:ext uri="{FF2B5EF4-FFF2-40B4-BE49-F238E27FC236}">
                <a16:creationId xmlns:a16="http://schemas.microsoft.com/office/drawing/2014/main" id="{F923CB7A-BA33-43C8-9789-B69419F889FA}"/>
              </a:ext>
            </a:extLst>
          </p:cNvPr>
          <p:cNvSpPr>
            <a:spLocks xmlns:a="http://schemas.openxmlformats.org/drawingml/2006/main" noGrp="1"/>
          </p:cNvSpPr>
          <p:nvPr/>
        </p:nvSpPr>
        <p:spPr>
          <a:xfrm xmlns:a="http://schemas.openxmlformats.org/drawingml/2006/main">
            <a:off x="609600" y="4619625"/>
            <a:ext cx="5219700" cy="690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875" b="0">
                <a:solidFill>
                  <a:srgbClr val="59665F"/>
                </a:solidFill>
                <a:latin typeface="Meiryo"/>
                <a:ea typeface="Meiryo"/>
                <a:cs typeface="Meiryo"/>
              </a:defRPr>
            </a:defPPr>
          </a:lstStyle>
          <a:p xmlns:a="http://schemas.openxmlformats.org/drawingml/2006/main">
            <a:pPr>
              <a:lnSpc>
                <a:spcPct val="138000"/>
              </a:lnSpc>
              <a:buNone/>
              <a:defRPr sz="1875" b="0">
                <a:solidFill>
                  <a:srgbClr val="59665F"/>
                </a:solidFill>
                <a:latin typeface="Meiryo"/>
                <a:ea typeface="Meiryo"/>
                <a:cs typeface="Meiryo"/>
              </a:defRPr>
            </a:pPr>
            <a:r>
              <a:rPr sz="1875" b="0">
                <a:solidFill>
                  <a:srgbClr val="59665F"/>
                </a:solidFill>
                <a:latin typeface="Meiryo"/>
                <a:ea typeface="Meiryo"/>
                <a:cs typeface="Meiryo"/>
              </a:rPr>
              <a:t>未記載の金額条件を補い、旧版の「購入後」の</a:t>
            </a:r>
          </a:p>
          <a:p xmlns:a="http://schemas.openxmlformats.org/drawingml/2006/main">
            <a:pPr>
              <a:lnSpc>
                <a:spcPct val="138000"/>
              </a:lnSpc>
              <a:buNone/>
              <a:defRPr sz="1875" b="0">
                <a:solidFill>
                  <a:srgbClr val="59665F"/>
                </a:solidFill>
                <a:latin typeface="Meiryo"/>
                <a:ea typeface="Meiryo"/>
                <a:cs typeface="Meiryo"/>
              </a:defRPr>
            </a:pPr>
            <a:r>
              <a:rPr sz="1875" b="0">
                <a:solidFill>
                  <a:srgbClr val="59665F"/>
                </a:solidFill>
                <a:latin typeface="Meiryo"/>
                <a:ea typeface="Meiryo"/>
                <a:cs typeface="Meiryo"/>
              </a:rPr>
              <a:t>手順で答えている。</a:t>
            </a:r>
          </a:p>
        </p:txBody>
      </p:sp>
      <p:sp>
        <p:nvSpPr>
          <p:cNvPr id="8" name="text-7">
            <a:extLst xmlns:a="http://schemas.openxmlformats.org/drawingml/2006/main">
              <a:ext uri="{FF2B5EF4-FFF2-40B4-BE49-F238E27FC236}">
                <a16:creationId xmlns:a16="http://schemas.microsoft.com/office/drawing/2014/main" id="{E9E37D6B-5EEC-4D3D-8936-972ED959676E}"/>
              </a:ext>
            </a:extLst>
          </p:cNvPr>
          <p:cNvSpPr>
            <a:spLocks xmlns:a="http://schemas.openxmlformats.org/drawingml/2006/main" noGrp="1"/>
          </p:cNvSpPr>
          <p:nvPr/>
        </p:nvSpPr>
        <p:spPr>
          <a:xfrm xmlns:a="http://schemas.openxmlformats.org/drawingml/2006/main">
            <a:off x="6438900" y="1971675"/>
            <a:ext cx="51435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800" b="1">
                <a:solidFill>
                  <a:srgbClr val="123B32"/>
                </a:solidFill>
                <a:latin typeface="Meiryo"/>
                <a:ea typeface="Meiryo"/>
                <a:cs typeface="Meiryo"/>
              </a:defRPr>
            </a:defPPr>
          </a:lstStyle>
          <a:p xmlns:a="http://schemas.openxmlformats.org/drawingml/2006/main">
            <a:pPr>
              <a:lnSpc>
                <a:spcPct val="138000"/>
              </a:lnSpc>
              <a:buNone/>
              <a:defRPr sz="1800" b="1">
                <a:solidFill>
                  <a:srgbClr val="123B32"/>
                </a:solidFill>
                <a:latin typeface="Meiryo"/>
                <a:ea typeface="Meiryo"/>
                <a:cs typeface="Meiryo"/>
              </a:defRPr>
            </a:pPr>
            <a:r>
              <a:rPr sz="1800" b="1">
                <a:solidFill>
                  <a:srgbClr val="123B32"/>
                </a:solidFill>
                <a:latin typeface="Meiryo"/>
                <a:ea typeface="Meiryo"/>
                <a:cs typeface="Meiryo"/>
              </a:rPr>
              <a:t>確認する回答の例</a:t>
            </a:r>
          </a:p>
        </p:txBody>
      </p:sp>
      <p:sp>
        <p:nvSpPr>
          <p:cNvPr id="9" name="">
            <a:extLst xmlns:a="http://schemas.openxmlformats.org/drawingml/2006/main">
              <a:ext uri="{FF2B5EF4-FFF2-40B4-BE49-F238E27FC236}">
                <a16:creationId xmlns:a16="http://schemas.microsoft.com/office/drawing/2014/main" id="{B5FB38C0-EC77-4E13-8CC0-292DC65B4E7E}"/>
              </a:ext>
            </a:extLst>
          </p:cNvPr>
          <p:cNvSpPr>
            <a:spLocks xmlns:a="http://schemas.openxmlformats.org/drawingml/2006/main" noGrp="1"/>
          </p:cNvSpPr>
          <p:nvPr/>
        </p:nvSpPr>
        <p:spPr>
          <a:xfrm xmlns:a="http://schemas.openxmlformats.org/drawingml/2006/main">
            <a:off x="6438900" y="2381250"/>
            <a:ext cx="5143500" cy="953"/>
          </a:xfrm>
          <a:prstGeom xmlns:a="http://schemas.openxmlformats.org/drawingml/2006/main" prst="line">
            <a:avLst/>
          </a:prstGeom>
          <a:noFill xmlns:a="http://schemas.openxmlformats.org/drawingml/2006/main"/>
          <a:ln xmlns:a="http://schemas.openxmlformats.org/drawingml/2006/main" w="19050">
            <a:solidFill>
              <a:srgbClr val="123B32"/>
            </a:solidFill>
          </a:ln>
        </p:spPr>
      </p:sp>
      <p:sp>
        <p:nvSpPr>
          <p:cNvPr id="10" name="text-9">
            <a:extLst xmlns:a="http://schemas.openxmlformats.org/drawingml/2006/main">
              <a:ext uri="{FF2B5EF4-FFF2-40B4-BE49-F238E27FC236}">
                <a16:creationId xmlns:a16="http://schemas.microsoft.com/office/drawing/2014/main" id="{4BEBEA2C-AA0E-44C8-8948-BC313B6C343D}"/>
              </a:ext>
            </a:extLst>
          </p:cNvPr>
          <p:cNvSpPr>
            <a:spLocks xmlns:a="http://schemas.openxmlformats.org/drawingml/2006/main" noGrp="1"/>
          </p:cNvSpPr>
          <p:nvPr/>
        </p:nvSpPr>
        <p:spPr>
          <a:xfrm xmlns:a="http://schemas.openxmlformats.org/drawingml/2006/main">
            <a:off x="6438900" y="2638425"/>
            <a:ext cx="5143500" cy="164153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1">
                <a:solidFill>
                  <a:srgbClr val="123B32"/>
                </a:solidFill>
                <a:latin typeface="Meiryo"/>
                <a:ea typeface="Meiryo"/>
                <a:cs typeface="Meiryo"/>
              </a:defRPr>
            </a:defPPr>
          </a:lstStyle>
          <a:p xmlns:a="http://schemas.openxmlformats.org/drawingml/2006/main">
            <a:pPr>
              <a:lnSpc>
                <a:spcPct val="138000"/>
              </a:lnSpc>
              <a:buNone/>
              <a:defRPr sz="2325" b="1">
                <a:solidFill>
                  <a:srgbClr val="123B32"/>
                </a:solidFill>
                <a:latin typeface="Meiryo"/>
                <a:ea typeface="Meiryo"/>
                <a:cs typeface="Meiryo"/>
              </a:defRPr>
            </a:pPr>
            <a:r>
              <a:rPr sz="2325" b="1">
                <a:solidFill>
                  <a:srgbClr val="123B32"/>
                </a:solidFill>
                <a:latin typeface="Meiryo"/>
                <a:ea typeface="Meiryo"/>
                <a:cs typeface="Meiryo"/>
              </a:rPr>
              <a:t>購入前にフォームで申請し、所属長の</a:t>
            </a:r>
          </a:p>
          <a:p xmlns:a="http://schemas.openxmlformats.org/drawingml/2006/main">
            <a:pPr>
              <a:lnSpc>
                <a:spcPct val="138000"/>
              </a:lnSpc>
              <a:buNone/>
              <a:defRPr sz="2325" b="1">
                <a:solidFill>
                  <a:srgbClr val="123B32"/>
                </a:solidFill>
                <a:latin typeface="Meiryo"/>
                <a:ea typeface="Meiryo"/>
                <a:cs typeface="Meiryo"/>
              </a:defRPr>
            </a:pPr>
            <a:r>
              <a:rPr sz="2325" b="1">
                <a:solidFill>
                  <a:srgbClr val="123B32"/>
                </a:solidFill>
                <a:latin typeface="Meiryo"/>
                <a:ea typeface="Meiryo"/>
                <a:cs typeface="Meiryo"/>
              </a:rPr>
              <a:t>承認が必要です。</a:t>
            </a:r>
          </a:p>
          <a:p xmlns:a="http://schemas.openxmlformats.org/drawingml/2006/main">
            <a:pPr>
              <a:lnSpc>
                <a:spcPct val="138000"/>
              </a:lnSpc>
              <a:buNone/>
              <a:defRPr sz="2325" b="1">
                <a:solidFill>
                  <a:srgbClr val="123B32"/>
                </a:solidFill>
                <a:latin typeface="Meiryo"/>
                <a:ea typeface="Meiryo"/>
                <a:cs typeface="Meiryo"/>
              </a:defRPr>
            </a:pPr>
            <a:r>
              <a:rPr sz="2325" b="1">
                <a:solidFill>
                  <a:srgbClr val="123B32"/>
                </a:solidFill>
                <a:latin typeface="Meiryo"/>
                <a:ea typeface="Meiryo"/>
                <a:cs typeface="Meiryo"/>
              </a:rPr>
              <a:t>金額上限や例外は、この規程だけでは</a:t>
            </a:r>
          </a:p>
          <a:p xmlns:a="http://schemas.openxmlformats.org/drawingml/2006/main">
            <a:pPr>
              <a:lnSpc>
                <a:spcPct val="138000"/>
              </a:lnSpc>
              <a:buNone/>
              <a:defRPr sz="2325" b="1">
                <a:solidFill>
                  <a:srgbClr val="123B32"/>
                </a:solidFill>
                <a:latin typeface="Meiryo"/>
                <a:ea typeface="Meiryo"/>
                <a:cs typeface="Meiryo"/>
              </a:defRPr>
            </a:pPr>
            <a:r>
              <a:rPr sz="2325" b="1">
                <a:solidFill>
                  <a:srgbClr val="123B32"/>
                </a:solidFill>
                <a:latin typeface="Meiryo"/>
                <a:ea typeface="Meiryo"/>
                <a:cs typeface="Meiryo"/>
              </a:rPr>
              <a:t>分かりません。</a:t>
            </a:r>
          </a:p>
        </p:txBody>
      </p:sp>
      <p:sp>
        <p:nvSpPr>
          <p:cNvPr id="11" name="text-10">
            <a:extLst xmlns:a="http://schemas.openxmlformats.org/drawingml/2006/main">
              <a:ext uri="{FF2B5EF4-FFF2-40B4-BE49-F238E27FC236}">
                <a16:creationId xmlns:a16="http://schemas.microsoft.com/office/drawing/2014/main" id="{CC0D3D98-6ED8-42FD-815F-9573B375C262}"/>
              </a:ext>
            </a:extLst>
          </p:cNvPr>
          <p:cNvSpPr>
            <a:spLocks xmlns:a="http://schemas.openxmlformats.org/drawingml/2006/main" noGrp="1"/>
          </p:cNvSpPr>
          <p:nvPr/>
        </p:nvSpPr>
        <p:spPr>
          <a:xfrm xmlns:a="http://schemas.openxmlformats.org/drawingml/2006/main">
            <a:off x="6438900" y="4619625"/>
            <a:ext cx="5143500" cy="690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875" b="0">
                <a:solidFill>
                  <a:srgbClr val="59665F"/>
                </a:solidFill>
                <a:latin typeface="Meiryo"/>
                <a:ea typeface="Meiryo"/>
                <a:cs typeface="Meiryo"/>
              </a:defRPr>
            </a:defPPr>
          </a:lstStyle>
          <a:p xmlns:a="http://schemas.openxmlformats.org/drawingml/2006/main">
            <a:pPr>
              <a:lnSpc>
                <a:spcPct val="138000"/>
              </a:lnSpc>
              <a:buNone/>
              <a:defRPr sz="1875" b="0">
                <a:solidFill>
                  <a:srgbClr val="59665F"/>
                </a:solidFill>
                <a:latin typeface="Meiryo"/>
                <a:ea typeface="Meiryo"/>
                <a:cs typeface="Meiryo"/>
              </a:defRPr>
            </a:pPr>
            <a:r>
              <a:rPr sz="1875" b="0">
                <a:solidFill>
                  <a:srgbClr val="59665F"/>
                </a:solidFill>
                <a:latin typeface="Meiryo"/>
                <a:ea typeface="Meiryo"/>
                <a:cs typeface="Meiryo"/>
              </a:rPr>
              <a:t>現行規程の条件を示し、書かれていない条件を</a:t>
            </a:r>
          </a:p>
          <a:p xmlns:a="http://schemas.openxmlformats.org/drawingml/2006/main">
            <a:pPr>
              <a:lnSpc>
                <a:spcPct val="138000"/>
              </a:lnSpc>
              <a:buNone/>
              <a:defRPr sz="1875" b="0">
                <a:solidFill>
                  <a:srgbClr val="59665F"/>
                </a:solidFill>
                <a:latin typeface="Meiryo"/>
                <a:ea typeface="Meiryo"/>
                <a:cs typeface="Meiryo"/>
              </a:defRPr>
            </a:pPr>
            <a:r>
              <a:rPr sz="1875" b="0">
                <a:solidFill>
                  <a:srgbClr val="59665F"/>
                </a:solidFill>
                <a:latin typeface="Meiryo"/>
                <a:ea typeface="Meiryo"/>
                <a:cs typeface="Meiryo"/>
              </a:rPr>
              <a:t>補わない。</a:t>
            </a:r>
          </a:p>
        </p:txBody>
      </p:sp>
      <p:sp>
        <p:nvSpPr>
          <p:cNvPr id="12" name="">
            <a:extLst xmlns:a="http://schemas.openxmlformats.org/drawingml/2006/main">
              <a:ext uri="{FF2B5EF4-FFF2-40B4-BE49-F238E27FC236}">
                <a16:creationId xmlns:a16="http://schemas.microsoft.com/office/drawing/2014/main" id="{889B63ED-9768-46A3-BA76-B291CC00193B}"/>
              </a:ext>
            </a:extLst>
          </p:cNvPr>
          <p:cNvSpPr>
            <a:spLocks xmlns:a="http://schemas.openxmlformats.org/drawingml/2006/main" noGrp="1"/>
          </p:cNvSpPr>
          <p:nvPr/>
        </p:nvSpPr>
        <p:spPr>
          <a:xfrm xmlns:a="http://schemas.openxmlformats.org/drawingml/2006/main">
            <a:off x="609600" y="5905500"/>
            <a:ext cx="10972800" cy="953"/>
          </a:xfrm>
          <a:prstGeom xmlns:a="http://schemas.openxmlformats.org/drawingml/2006/main" prst="line">
            <a:avLst/>
          </a:prstGeom>
          <a:noFill xmlns:a="http://schemas.openxmlformats.org/drawingml/2006/main"/>
          <a:ln xmlns:a="http://schemas.openxmlformats.org/drawingml/2006/main" w="19050">
            <a:solidFill>
              <a:srgbClr val="123B32"/>
            </a:solidFill>
          </a:ln>
        </p:spPr>
      </p:sp>
      <p:sp>
        <p:nvSpPr>
          <p:cNvPr id="13" name="text-12">
            <a:extLst xmlns:a="http://schemas.openxmlformats.org/drawingml/2006/main">
              <a:ext uri="{FF2B5EF4-FFF2-40B4-BE49-F238E27FC236}">
                <a16:creationId xmlns:a16="http://schemas.microsoft.com/office/drawing/2014/main" id="{9753B921-A08B-48DE-8D4E-6D1EF92ECE9F}"/>
              </a:ext>
            </a:extLst>
          </p:cNvPr>
          <p:cNvSpPr>
            <a:spLocks xmlns:a="http://schemas.openxmlformats.org/drawingml/2006/main" noGrp="1"/>
          </p:cNvSpPr>
          <p:nvPr/>
        </p:nvSpPr>
        <p:spPr>
          <a:xfrm xmlns:a="http://schemas.openxmlformats.org/drawingml/2006/main">
            <a:off x="609600" y="60864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725" b="1">
                <a:solidFill>
                  <a:srgbClr val="123B32"/>
                </a:solidFill>
                <a:latin typeface="Meiryo"/>
                <a:ea typeface="Meiryo"/>
                <a:cs typeface="Meiryo"/>
              </a:defRPr>
            </a:defPPr>
          </a:lstStyle>
          <a:p xmlns:a="http://schemas.openxmlformats.org/drawingml/2006/main">
            <a:pPr>
              <a:lnSpc>
                <a:spcPct val="138000"/>
              </a:lnSpc>
              <a:buNone/>
              <a:defRPr sz="1725" b="1">
                <a:solidFill>
                  <a:srgbClr val="123B32"/>
                </a:solidFill>
                <a:latin typeface="Meiryo"/>
                <a:ea typeface="Meiryo"/>
                <a:cs typeface="Meiryo"/>
              </a:defRPr>
            </a:pPr>
            <a:r>
              <a:rPr sz="1725" b="1">
                <a:solidFill>
                  <a:srgbClr val="123B32"/>
                </a:solidFill>
                <a:latin typeface="Meiryo"/>
                <a:ea typeface="Meiryo"/>
                <a:cs typeface="Meiryo"/>
              </a:rPr>
              <a:t>文章の上手さだけでなく、根拠と条件が合っているかを見ます。</a:t>
            </a:r>
          </a:p>
        </p:txBody>
      </p:sp>
      <p:sp>
        <p:nvSpPr>
          <p:cNvPr id="14" name="text-13">
            <a:extLst xmlns:a="http://schemas.openxmlformats.org/drawingml/2006/main">
              <a:ext uri="{FF2B5EF4-FFF2-40B4-BE49-F238E27FC236}">
                <a16:creationId xmlns:a16="http://schemas.microsoft.com/office/drawing/2014/main" id="{BDE51F28-3455-4AB4-A1A8-87A0967C4177}"/>
              </a:ext>
            </a:extLst>
          </p:cNvPr>
          <p:cNvSpPr>
            <a:spLocks xmlns:a="http://schemas.openxmlformats.org/drawingml/2006/main" noGrp="1"/>
          </p:cNvSpPr>
          <p:nvPr/>
        </p:nvSpPr>
        <p:spPr>
          <a:xfrm xmlns:a="http://schemas.openxmlformats.org/drawingml/2006/main">
            <a:off x="609600" y="6657975"/>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C.elegance  /  企業・場面・数値は架空の説明例</a:t>
            </a:r>
          </a:p>
        </p:txBody>
      </p:sp>
      <p:sp>
        <p:nvSpPr>
          <p:cNvPr id="15" name="text-14">
            <a:extLst xmlns:a="http://schemas.openxmlformats.org/drawingml/2006/main">
              <a:ext uri="{FF2B5EF4-FFF2-40B4-BE49-F238E27FC236}">
                <a16:creationId xmlns:a16="http://schemas.microsoft.com/office/drawing/2014/main" id="{1141F437-49A6-4765-97F6-57E7AB8C460C}"/>
              </a:ext>
            </a:extLst>
          </p:cNvPr>
          <p:cNvSpPr>
            <a:spLocks xmlns:a="http://schemas.openxmlformats.org/drawingml/2006/main" noGrp="1"/>
          </p:cNvSpPr>
          <p:nvPr/>
        </p:nvSpPr>
        <p:spPr>
          <a:xfrm xmlns:a="http://schemas.openxmlformats.org/drawingml/2006/main">
            <a:off x="10668000" y="6657975"/>
            <a:ext cx="914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04 / 14</a:t>
            </a:r>
          </a:p>
        </p:txBody>
      </p:sp>
    </p:spTree>
    <p:extLst>
      <p:ext uri="{BB962C8B-B14F-4D97-AF65-F5344CB8AC3E}">
        <p14:creationId xmlns:p14="http://schemas.microsoft.com/office/powerpoint/2010/main" val="1345955398"/>
      </p:ext>
    </p:extLst>
  </p:cSld>
</p:sld>
</file>

<file path=ppt/slides/slide5.xml><?xml version="1.0" encoding="utf-8"?>
<p:sld xmlns:p="http://schemas.openxmlformats.org/presentationml/2006/main">
  <p:cSld>
    <p:bg>
      <p:bgPr>
        <a:solidFill xmlns:a="http://schemas.openxmlformats.org/drawingml/2006/main">
          <a:srgbClr val="F6F5EF"/>
        </a:solidFill>
      </p:bgPr>
    </p:bg>
    <p:spTree>
      <p:nvGrpSpPr>
        <p:cNvPr id="1" name=""/>
        <p:cNvGrpSpPr/>
        <p:nvPr/>
      </p:nvGrpSpPr>
      <p:grpSpPr>
        <a:xfrm xmlns:a="http://schemas.openxmlformats.org/drawingml/2006/main"/>
      </p:grpSpPr>
      <p:sp>
        <p:nvSpPr>
          <p:cNvPr id="16" name="slide-heading">
            <a:extLst xmlns:a="http://schemas.openxmlformats.org/drawingml/2006/main">
              <a:ext uri="{FF2B5EF4-FFF2-40B4-BE49-F238E27FC236}">
                <a16:creationId xmlns:a16="http://schemas.microsoft.com/office/drawing/2014/main" id="{735D31F0-FD3B-488D-998A-E7BCCC2E0AE3}"/>
              </a:ext>
            </a:extLst>
          </p:cNvPr>
          <p:cNvSpPr>
            <a:spLocks xmlns:a="http://schemas.openxmlformats.org/drawingml/2006/main" noGrp="1"/>
          </p:cNvSpPr>
          <p:nvPr/>
        </p:nvSpPr>
        <p:spPr>
          <a:xfrm xmlns:a="http://schemas.openxmlformats.org/drawingml/2006/main">
            <a:off x="609600" y="371475"/>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150" b="1">
                <a:solidFill>
                  <a:srgbClr val="123B32"/>
                </a:solidFill>
                <a:latin typeface="Meiryo"/>
                <a:ea typeface="Meiryo"/>
                <a:cs typeface="Meiryo"/>
              </a:defRPr>
            </a:defPPr>
          </a:lstStyle>
          <a:p xmlns:a="http://schemas.openxmlformats.org/drawingml/2006/main">
            <a:pPr>
              <a:lnSpc>
                <a:spcPct val="138000"/>
              </a:lnSpc>
              <a:buNone/>
              <a:defRPr sz="3150" b="1">
                <a:solidFill>
                  <a:srgbClr val="123B32"/>
                </a:solidFill>
                <a:latin typeface="Meiryo"/>
                <a:ea typeface="Meiryo"/>
                <a:cs typeface="Meiryo"/>
              </a:defRPr>
            </a:pPr>
            <a:r>
              <a:rPr sz="3150" b="1">
                <a:solidFill>
                  <a:srgbClr val="123B32"/>
                </a:solidFill>
                <a:latin typeface="Meiryo"/>
                <a:ea typeface="Meiryo"/>
                <a:cs typeface="Meiryo"/>
              </a:rPr>
              <a:t>AIが案を作り、人が判断して送る</a:t>
            </a:r>
          </a:p>
        </p:txBody>
      </p:sp>
      <p:sp>
        <p:nvSpPr>
          <p:cNvPr id="2" name="text-1">
            <a:extLst xmlns:a="http://schemas.openxmlformats.org/drawingml/2006/main">
              <a:ext uri="{FF2B5EF4-FFF2-40B4-BE49-F238E27FC236}">
                <a16:creationId xmlns:a16="http://schemas.microsoft.com/office/drawing/2014/main" id="{940F9DB6-8C86-485F-B7C6-256F5FBC3872}"/>
              </a:ext>
            </a:extLst>
          </p:cNvPr>
          <p:cNvSpPr>
            <a:spLocks xmlns:a="http://schemas.openxmlformats.org/drawingml/2006/main" noGrp="1"/>
          </p:cNvSpPr>
          <p:nvPr/>
        </p:nvSpPr>
        <p:spPr>
          <a:xfrm xmlns:a="http://schemas.openxmlformats.org/drawingml/2006/main">
            <a:off x="609600" y="1057275"/>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0">
                <a:solidFill>
                  <a:srgbClr val="59665F"/>
                </a:solidFill>
                <a:latin typeface="Meiryo"/>
                <a:ea typeface="Meiryo"/>
                <a:cs typeface="Meiryo"/>
              </a:defRPr>
            </a:defPPr>
          </a:lstStyle>
          <a:p xmlns:a="http://schemas.openxmlformats.org/drawingml/2006/main">
            <a:pPr>
              <a:lnSpc>
                <a:spcPct val="138000"/>
              </a:lnSpc>
              <a:buNone/>
              <a:defRPr sz="1950" b="0">
                <a:solidFill>
                  <a:srgbClr val="59665F"/>
                </a:solidFill>
                <a:latin typeface="Meiryo"/>
                <a:ea typeface="Meiryo"/>
                <a:cs typeface="Meiryo"/>
              </a:defRPr>
            </a:pPr>
            <a:r>
              <a:rPr sz="1950" b="0">
                <a:solidFill>
                  <a:srgbClr val="59665F"/>
                </a:solidFill>
                <a:latin typeface="Meiryo"/>
                <a:ea typeface="Meiryo"/>
                <a:cs typeface="Meiryo"/>
              </a:rPr>
              <a:t>同じ回答業務でも、任せる部分と引き受ける部分を分けられます。</a:t>
            </a:r>
          </a:p>
        </p:txBody>
      </p:sp>
      <p:sp>
        <p:nvSpPr>
          <p:cNvPr id="3" name="">
            <a:extLst xmlns:a="http://schemas.openxmlformats.org/drawingml/2006/main">
              <a:ext uri="{FF2B5EF4-FFF2-40B4-BE49-F238E27FC236}">
                <a16:creationId xmlns:a16="http://schemas.microsoft.com/office/drawing/2014/main" id="{CFF61931-C736-4540-9427-F623C2E2B87B}"/>
              </a:ext>
            </a:extLst>
          </p:cNvPr>
          <p:cNvSpPr>
            <a:spLocks xmlns:a="http://schemas.openxmlformats.org/drawingml/2006/main" noGrp="1"/>
          </p:cNvSpPr>
          <p:nvPr/>
        </p:nvSpPr>
        <p:spPr>
          <a:xfrm xmlns:a="http://schemas.openxmlformats.org/drawingml/2006/main">
            <a:off x="609600" y="1781175"/>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4" name="text-3">
            <a:extLst xmlns:a="http://schemas.openxmlformats.org/drawingml/2006/main">
              <a:ext uri="{FF2B5EF4-FFF2-40B4-BE49-F238E27FC236}">
                <a16:creationId xmlns:a16="http://schemas.microsoft.com/office/drawing/2014/main" id="{FBEDE6C7-BE45-423C-9350-C1C101DC16BF}"/>
              </a:ext>
            </a:extLst>
          </p:cNvPr>
          <p:cNvSpPr>
            <a:spLocks xmlns:a="http://schemas.openxmlformats.org/drawingml/2006/main" noGrp="1"/>
          </p:cNvSpPr>
          <p:nvPr/>
        </p:nvSpPr>
        <p:spPr>
          <a:xfrm xmlns:a="http://schemas.openxmlformats.org/drawingml/2006/main">
            <a:off x="609600" y="1971675"/>
            <a:ext cx="5143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1">
                <a:solidFill>
                  <a:srgbClr val="123B32"/>
                </a:solidFill>
                <a:latin typeface="Meiryo"/>
                <a:ea typeface="Meiryo"/>
                <a:cs typeface="Meiryo"/>
              </a:defRPr>
            </a:defPPr>
          </a:lstStyle>
          <a:p xmlns:a="http://schemas.openxmlformats.org/drawingml/2006/main">
            <a:pPr>
              <a:lnSpc>
                <a:spcPct val="138000"/>
              </a:lnSpc>
              <a:buNone/>
              <a:defRPr sz="2250" b="1">
                <a:solidFill>
                  <a:srgbClr val="123B32"/>
                </a:solidFill>
                <a:latin typeface="Meiryo"/>
                <a:ea typeface="Meiryo"/>
                <a:cs typeface="Meiryo"/>
              </a:defRPr>
            </a:pPr>
            <a:r>
              <a:rPr sz="2250" b="1">
                <a:solidFill>
                  <a:srgbClr val="123B32"/>
                </a:solidFill>
                <a:latin typeface="Meiryo"/>
                <a:ea typeface="Meiryo"/>
                <a:cs typeface="Meiryo"/>
              </a:rPr>
              <a:t>AIに手伝わせること</a:t>
            </a:r>
          </a:p>
        </p:txBody>
      </p:sp>
      <p:sp>
        <p:nvSpPr>
          <p:cNvPr id="5" name="text-4">
            <a:extLst xmlns:a="http://schemas.openxmlformats.org/drawingml/2006/main">
              <a:ext uri="{FF2B5EF4-FFF2-40B4-BE49-F238E27FC236}">
                <a16:creationId xmlns:a16="http://schemas.microsoft.com/office/drawing/2014/main" id="{2778966D-8465-45BD-A408-5AAE92F69C73}"/>
              </a:ext>
            </a:extLst>
          </p:cNvPr>
          <p:cNvSpPr>
            <a:spLocks xmlns:a="http://schemas.openxmlformats.org/drawingml/2006/main" noGrp="1"/>
          </p:cNvSpPr>
          <p:nvPr/>
        </p:nvSpPr>
        <p:spPr>
          <a:xfrm xmlns:a="http://schemas.openxmlformats.org/drawingml/2006/main">
            <a:off x="609600" y="2762250"/>
            <a:ext cx="5143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303735"/>
                </a:solidFill>
                <a:latin typeface="Meiryo"/>
                <a:ea typeface="Meiryo"/>
                <a:cs typeface="Meiryo"/>
              </a:defRPr>
            </a:defPPr>
          </a:lstStyle>
          <a:p xmlns:a="http://schemas.openxmlformats.org/drawingml/2006/main">
            <a:pPr>
              <a:lnSpc>
                <a:spcPct val="138000"/>
              </a:lnSpc>
              <a:buNone/>
              <a:defRPr sz="2325" b="0">
                <a:solidFill>
                  <a:srgbClr val="303735"/>
                </a:solidFill>
                <a:latin typeface="Meiryo"/>
                <a:ea typeface="Meiryo"/>
                <a:cs typeface="Meiryo"/>
              </a:defRPr>
            </a:pPr>
            <a:r>
              <a:rPr sz="2325" b="0">
                <a:solidFill>
                  <a:srgbClr val="303735"/>
                </a:solidFill>
                <a:latin typeface="Meiryo"/>
                <a:ea typeface="Meiryo"/>
                <a:cs typeface="Meiryo"/>
              </a:rPr>
              <a:t>質問の要点を整理する</a:t>
            </a:r>
          </a:p>
        </p:txBody>
      </p:sp>
      <p:sp>
        <p:nvSpPr>
          <p:cNvPr id="6" name="text-5">
            <a:extLst xmlns:a="http://schemas.openxmlformats.org/drawingml/2006/main">
              <a:ext uri="{FF2B5EF4-FFF2-40B4-BE49-F238E27FC236}">
                <a16:creationId xmlns:a16="http://schemas.microsoft.com/office/drawing/2014/main" id="{346FC592-A65D-4F4D-B313-A7E483943B33}"/>
              </a:ext>
            </a:extLst>
          </p:cNvPr>
          <p:cNvSpPr>
            <a:spLocks xmlns:a="http://schemas.openxmlformats.org/drawingml/2006/main" noGrp="1"/>
          </p:cNvSpPr>
          <p:nvPr/>
        </p:nvSpPr>
        <p:spPr>
          <a:xfrm xmlns:a="http://schemas.openxmlformats.org/drawingml/2006/main">
            <a:off x="609600" y="3629025"/>
            <a:ext cx="5143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303735"/>
                </a:solidFill>
                <a:latin typeface="Meiryo"/>
                <a:ea typeface="Meiryo"/>
                <a:cs typeface="Meiryo"/>
              </a:defRPr>
            </a:defPPr>
          </a:lstStyle>
          <a:p xmlns:a="http://schemas.openxmlformats.org/drawingml/2006/main">
            <a:pPr>
              <a:lnSpc>
                <a:spcPct val="138000"/>
              </a:lnSpc>
              <a:buNone/>
              <a:defRPr sz="2325" b="0">
                <a:solidFill>
                  <a:srgbClr val="303735"/>
                </a:solidFill>
                <a:latin typeface="Meiryo"/>
                <a:ea typeface="Meiryo"/>
                <a:cs typeface="Meiryo"/>
              </a:defRPr>
            </a:pPr>
            <a:r>
              <a:rPr sz="2325" b="0">
                <a:solidFill>
                  <a:srgbClr val="303735"/>
                </a:solidFill>
                <a:latin typeface="Meiryo"/>
                <a:ea typeface="Meiryo"/>
                <a:cs typeface="Meiryo"/>
              </a:rPr>
              <a:t>指定した手順書から回答案を作る</a:t>
            </a:r>
          </a:p>
        </p:txBody>
      </p:sp>
      <p:sp>
        <p:nvSpPr>
          <p:cNvPr id="7" name="text-6">
            <a:extLst xmlns:a="http://schemas.openxmlformats.org/drawingml/2006/main">
              <a:ext uri="{FF2B5EF4-FFF2-40B4-BE49-F238E27FC236}">
                <a16:creationId xmlns:a16="http://schemas.microsoft.com/office/drawing/2014/main" id="{9935DF20-4E55-4FA2-8FF9-3F5161F7A71D}"/>
              </a:ext>
            </a:extLst>
          </p:cNvPr>
          <p:cNvSpPr>
            <a:spLocks xmlns:a="http://schemas.openxmlformats.org/drawingml/2006/main" noGrp="1"/>
          </p:cNvSpPr>
          <p:nvPr/>
        </p:nvSpPr>
        <p:spPr>
          <a:xfrm xmlns:a="http://schemas.openxmlformats.org/drawingml/2006/main">
            <a:off x="6438900" y="1971675"/>
            <a:ext cx="5143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1">
                <a:solidFill>
                  <a:srgbClr val="123B32"/>
                </a:solidFill>
                <a:latin typeface="Meiryo"/>
                <a:ea typeface="Meiryo"/>
                <a:cs typeface="Meiryo"/>
              </a:defRPr>
            </a:defPPr>
          </a:lstStyle>
          <a:p xmlns:a="http://schemas.openxmlformats.org/drawingml/2006/main">
            <a:pPr>
              <a:lnSpc>
                <a:spcPct val="138000"/>
              </a:lnSpc>
              <a:buNone/>
              <a:defRPr sz="2250" b="1">
                <a:solidFill>
                  <a:srgbClr val="123B32"/>
                </a:solidFill>
                <a:latin typeface="Meiryo"/>
                <a:ea typeface="Meiryo"/>
                <a:cs typeface="Meiryo"/>
              </a:defRPr>
            </a:pPr>
            <a:r>
              <a:rPr sz="2250" b="1">
                <a:solidFill>
                  <a:srgbClr val="123B32"/>
                </a:solidFill>
                <a:latin typeface="Meiryo"/>
                <a:ea typeface="Meiryo"/>
                <a:cs typeface="Meiryo"/>
              </a:rPr>
              <a:t>担当者が引き受けること</a:t>
            </a:r>
          </a:p>
        </p:txBody>
      </p:sp>
      <p:sp>
        <p:nvSpPr>
          <p:cNvPr id="8" name="text-7">
            <a:extLst xmlns:a="http://schemas.openxmlformats.org/drawingml/2006/main">
              <a:ext uri="{FF2B5EF4-FFF2-40B4-BE49-F238E27FC236}">
                <a16:creationId xmlns:a16="http://schemas.microsoft.com/office/drawing/2014/main" id="{69647865-E14D-41FB-93AD-DF501DE49E86}"/>
              </a:ext>
            </a:extLst>
          </p:cNvPr>
          <p:cNvSpPr>
            <a:spLocks xmlns:a="http://schemas.openxmlformats.org/drawingml/2006/main" noGrp="1"/>
          </p:cNvSpPr>
          <p:nvPr/>
        </p:nvSpPr>
        <p:spPr>
          <a:xfrm xmlns:a="http://schemas.openxmlformats.org/drawingml/2006/main">
            <a:off x="6438900" y="2762250"/>
            <a:ext cx="5143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303735"/>
                </a:solidFill>
                <a:latin typeface="Meiryo"/>
                <a:ea typeface="Meiryo"/>
                <a:cs typeface="Meiryo"/>
              </a:defRPr>
            </a:defPPr>
          </a:lstStyle>
          <a:p xmlns:a="http://schemas.openxmlformats.org/drawingml/2006/main">
            <a:pPr>
              <a:lnSpc>
                <a:spcPct val="138000"/>
              </a:lnSpc>
              <a:buNone/>
              <a:defRPr sz="2325" b="0">
                <a:solidFill>
                  <a:srgbClr val="303735"/>
                </a:solidFill>
                <a:latin typeface="Meiryo"/>
                <a:ea typeface="Meiryo"/>
                <a:cs typeface="Meiryo"/>
              </a:defRPr>
            </a:pPr>
            <a:r>
              <a:rPr sz="2325" b="0">
                <a:solidFill>
                  <a:srgbClr val="303735"/>
                </a:solidFill>
                <a:latin typeface="Meiryo"/>
                <a:ea typeface="Meiryo"/>
                <a:cs typeface="Meiryo"/>
              </a:rPr>
              <a:t>根拠・対象条件・日付を照合する</a:t>
            </a:r>
          </a:p>
        </p:txBody>
      </p:sp>
      <p:sp>
        <p:nvSpPr>
          <p:cNvPr id="9" name="text-8">
            <a:extLst xmlns:a="http://schemas.openxmlformats.org/drawingml/2006/main">
              <a:ext uri="{FF2B5EF4-FFF2-40B4-BE49-F238E27FC236}">
                <a16:creationId xmlns:a16="http://schemas.microsoft.com/office/drawing/2014/main" id="{573BA7E2-CCE0-4AC4-9EC9-E7C89F94A621}"/>
              </a:ext>
            </a:extLst>
          </p:cNvPr>
          <p:cNvSpPr>
            <a:spLocks xmlns:a="http://schemas.openxmlformats.org/drawingml/2006/main" noGrp="1"/>
          </p:cNvSpPr>
          <p:nvPr/>
        </p:nvSpPr>
        <p:spPr>
          <a:xfrm xmlns:a="http://schemas.openxmlformats.org/drawingml/2006/main">
            <a:off x="6438900" y="3629025"/>
            <a:ext cx="5143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303735"/>
                </a:solidFill>
                <a:latin typeface="Meiryo"/>
                <a:ea typeface="Meiryo"/>
                <a:cs typeface="Meiryo"/>
              </a:defRPr>
            </a:defPPr>
          </a:lstStyle>
          <a:p xmlns:a="http://schemas.openxmlformats.org/drawingml/2006/main">
            <a:pPr>
              <a:lnSpc>
                <a:spcPct val="138000"/>
              </a:lnSpc>
              <a:buNone/>
              <a:defRPr sz="2325" b="0">
                <a:solidFill>
                  <a:srgbClr val="303735"/>
                </a:solidFill>
                <a:latin typeface="Meiryo"/>
                <a:ea typeface="Meiryo"/>
                <a:cs typeface="Meiryo"/>
              </a:defRPr>
            </a:pPr>
            <a:r>
              <a:rPr sz="2325" b="0">
                <a:solidFill>
                  <a:srgbClr val="303735"/>
                </a:solidFill>
                <a:latin typeface="Meiryo"/>
                <a:ea typeface="Meiryo"/>
                <a:cs typeface="Meiryo"/>
              </a:rPr>
              <a:t>判断が必要な例外を扱い、回答を送る</a:t>
            </a:r>
          </a:p>
        </p:txBody>
      </p:sp>
      <p:sp>
        <p:nvSpPr>
          <p:cNvPr id="10" name="">
            <a:extLst xmlns:a="http://schemas.openxmlformats.org/drawingml/2006/main">
              <a:ext uri="{FF2B5EF4-FFF2-40B4-BE49-F238E27FC236}">
                <a16:creationId xmlns:a16="http://schemas.microsoft.com/office/drawing/2014/main" id="{7E3D3A90-80B3-497F-804C-AEDF1468259D}"/>
              </a:ext>
            </a:extLst>
          </p:cNvPr>
          <p:cNvSpPr>
            <a:spLocks xmlns:a="http://schemas.openxmlformats.org/drawingml/2006/main" noGrp="1"/>
          </p:cNvSpPr>
          <p:nvPr/>
        </p:nvSpPr>
        <p:spPr>
          <a:xfrm xmlns:a="http://schemas.openxmlformats.org/drawingml/2006/main">
            <a:off x="609600" y="4733925"/>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11" name="text-10">
            <a:extLst xmlns:a="http://schemas.openxmlformats.org/drawingml/2006/main">
              <a:ext uri="{FF2B5EF4-FFF2-40B4-BE49-F238E27FC236}">
                <a16:creationId xmlns:a16="http://schemas.microsoft.com/office/drawing/2014/main" id="{301CE041-34EC-4AE2-9C97-85B4699DFD75}"/>
              </a:ext>
            </a:extLst>
          </p:cNvPr>
          <p:cNvSpPr>
            <a:spLocks xmlns:a="http://schemas.openxmlformats.org/drawingml/2006/main" noGrp="1"/>
          </p:cNvSpPr>
          <p:nvPr/>
        </p:nvSpPr>
        <p:spPr>
          <a:xfrm xmlns:a="http://schemas.openxmlformats.org/drawingml/2006/main">
            <a:off x="609600" y="4981575"/>
            <a:ext cx="10972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0">
                <a:solidFill>
                  <a:srgbClr val="59665F"/>
                </a:solidFill>
                <a:latin typeface="Meiryo"/>
                <a:ea typeface="Meiryo"/>
                <a:cs typeface="Meiryo"/>
              </a:defRPr>
            </a:defPPr>
          </a:lstStyle>
          <a:p xmlns:a="http://schemas.openxmlformats.org/drawingml/2006/main">
            <a:pPr>
              <a:lnSpc>
                <a:spcPct val="138000"/>
              </a:lnSpc>
              <a:buNone/>
              <a:defRPr sz="2025" b="0">
                <a:solidFill>
                  <a:srgbClr val="59665F"/>
                </a:solidFill>
                <a:latin typeface="Meiryo"/>
                <a:ea typeface="Meiryo"/>
                <a:cs typeface="Meiryo"/>
              </a:defRPr>
            </a:pPr>
            <a:r>
              <a:rPr sz="2025" b="0">
                <a:solidFill>
                  <a:srgbClr val="59665F"/>
                </a:solidFill>
                <a:latin typeface="Meiryo"/>
                <a:ea typeface="Meiryo"/>
                <a:cs typeface="Meiryo"/>
              </a:rPr>
              <a:t>備品担当が現行規程を管理し、所属長が申請を承認する。</a:t>
            </a:r>
          </a:p>
        </p:txBody>
      </p:sp>
      <p:sp>
        <p:nvSpPr>
          <p:cNvPr id="12" name="">
            <a:extLst xmlns:a="http://schemas.openxmlformats.org/drawingml/2006/main">
              <a:ext uri="{FF2B5EF4-FFF2-40B4-BE49-F238E27FC236}">
                <a16:creationId xmlns:a16="http://schemas.microsoft.com/office/drawing/2014/main" id="{6A9D6894-B7B3-448D-A96B-42A311472041}"/>
              </a:ext>
            </a:extLst>
          </p:cNvPr>
          <p:cNvSpPr>
            <a:spLocks xmlns:a="http://schemas.openxmlformats.org/drawingml/2006/main" noGrp="1"/>
          </p:cNvSpPr>
          <p:nvPr/>
        </p:nvSpPr>
        <p:spPr>
          <a:xfrm xmlns:a="http://schemas.openxmlformats.org/drawingml/2006/main">
            <a:off x="609600" y="5905500"/>
            <a:ext cx="10972800" cy="953"/>
          </a:xfrm>
          <a:prstGeom xmlns:a="http://schemas.openxmlformats.org/drawingml/2006/main" prst="line">
            <a:avLst/>
          </a:prstGeom>
          <a:noFill xmlns:a="http://schemas.openxmlformats.org/drawingml/2006/main"/>
          <a:ln xmlns:a="http://schemas.openxmlformats.org/drawingml/2006/main" w="19050">
            <a:solidFill>
              <a:srgbClr val="123B32"/>
            </a:solidFill>
          </a:ln>
        </p:spPr>
      </p:sp>
      <p:sp>
        <p:nvSpPr>
          <p:cNvPr id="13" name="text-12">
            <a:extLst xmlns:a="http://schemas.openxmlformats.org/drawingml/2006/main">
              <a:ext uri="{FF2B5EF4-FFF2-40B4-BE49-F238E27FC236}">
                <a16:creationId xmlns:a16="http://schemas.microsoft.com/office/drawing/2014/main" id="{2E2722E3-8F35-4D6C-B8A7-69A55FBCBA0F}"/>
              </a:ext>
            </a:extLst>
          </p:cNvPr>
          <p:cNvSpPr>
            <a:spLocks xmlns:a="http://schemas.openxmlformats.org/drawingml/2006/main" noGrp="1"/>
          </p:cNvSpPr>
          <p:nvPr/>
        </p:nvSpPr>
        <p:spPr>
          <a:xfrm xmlns:a="http://schemas.openxmlformats.org/drawingml/2006/main">
            <a:off x="609600" y="60864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725" b="1">
                <a:solidFill>
                  <a:srgbClr val="123B32"/>
                </a:solidFill>
                <a:latin typeface="Meiryo"/>
                <a:ea typeface="Meiryo"/>
                <a:cs typeface="Meiryo"/>
              </a:defRPr>
            </a:defPPr>
          </a:lstStyle>
          <a:p xmlns:a="http://schemas.openxmlformats.org/drawingml/2006/main">
            <a:pPr>
              <a:lnSpc>
                <a:spcPct val="138000"/>
              </a:lnSpc>
              <a:buNone/>
              <a:defRPr sz="1725" b="1">
                <a:solidFill>
                  <a:srgbClr val="123B32"/>
                </a:solidFill>
                <a:latin typeface="Meiryo"/>
                <a:ea typeface="Meiryo"/>
                <a:cs typeface="Meiryo"/>
              </a:defRPr>
            </a:pPr>
            <a:r>
              <a:rPr sz="1725" b="1">
                <a:solidFill>
                  <a:srgbClr val="123B32"/>
                </a:solidFill>
                <a:latin typeface="Meiryo"/>
                <a:ea typeface="Meiryo"/>
                <a:cs typeface="Meiryo"/>
              </a:rPr>
              <a:t>AIの回答案を、そのまま自動送信する試行にはしません。</a:t>
            </a:r>
          </a:p>
        </p:txBody>
      </p:sp>
      <p:sp>
        <p:nvSpPr>
          <p:cNvPr id="14" name="text-13">
            <a:extLst xmlns:a="http://schemas.openxmlformats.org/drawingml/2006/main">
              <a:ext uri="{FF2B5EF4-FFF2-40B4-BE49-F238E27FC236}">
                <a16:creationId xmlns:a16="http://schemas.microsoft.com/office/drawing/2014/main" id="{699D1634-E3F9-4156-8BB5-BAD5ECDD1A93}"/>
              </a:ext>
            </a:extLst>
          </p:cNvPr>
          <p:cNvSpPr>
            <a:spLocks xmlns:a="http://schemas.openxmlformats.org/drawingml/2006/main" noGrp="1"/>
          </p:cNvSpPr>
          <p:nvPr/>
        </p:nvSpPr>
        <p:spPr>
          <a:xfrm xmlns:a="http://schemas.openxmlformats.org/drawingml/2006/main">
            <a:off x="609600" y="6657975"/>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C.elegance  /  企業・場面・数値は架空の説明例</a:t>
            </a:r>
          </a:p>
        </p:txBody>
      </p:sp>
      <p:sp>
        <p:nvSpPr>
          <p:cNvPr id="15" name="text-14">
            <a:extLst xmlns:a="http://schemas.openxmlformats.org/drawingml/2006/main">
              <a:ext uri="{FF2B5EF4-FFF2-40B4-BE49-F238E27FC236}">
                <a16:creationId xmlns:a16="http://schemas.microsoft.com/office/drawing/2014/main" id="{46FB0175-1955-4C49-91BE-E5B0CAA07082}"/>
              </a:ext>
            </a:extLst>
          </p:cNvPr>
          <p:cNvSpPr>
            <a:spLocks xmlns:a="http://schemas.openxmlformats.org/drawingml/2006/main" noGrp="1"/>
          </p:cNvSpPr>
          <p:nvPr/>
        </p:nvSpPr>
        <p:spPr>
          <a:xfrm xmlns:a="http://schemas.openxmlformats.org/drawingml/2006/main">
            <a:off x="10668000" y="6657975"/>
            <a:ext cx="914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05 / 14</a:t>
            </a:r>
          </a:p>
        </p:txBody>
      </p:sp>
    </p:spTree>
    <p:extLst>
      <p:ext uri="{BB962C8B-B14F-4D97-AF65-F5344CB8AC3E}">
        <p14:creationId xmlns:p14="http://schemas.microsoft.com/office/powerpoint/2010/main" val="1405254128"/>
      </p:ext>
    </p:extLst>
  </p:cSld>
</p:sld>
</file>

<file path=ppt/slides/slide6.xml><?xml version="1.0" encoding="utf-8"?>
<p:sld xmlns:p="http://schemas.openxmlformats.org/presentationml/2006/main">
  <p:cSld>
    <p:bg>
      <p:bgPr>
        <a:solidFill xmlns:a="http://schemas.openxmlformats.org/drawingml/2006/main">
          <a:srgbClr val="F6F5EF"/>
        </a:solidFill>
      </p:bgPr>
    </p:bg>
    <p:spTree>
      <p:nvGrpSpPr>
        <p:cNvPr id="1" name=""/>
        <p:cNvGrpSpPr/>
        <p:nvPr/>
      </p:nvGrpSpPr>
      <p:grpSpPr>
        <a:xfrm xmlns:a="http://schemas.openxmlformats.org/drawingml/2006/main"/>
      </p:grpSpPr>
      <p:sp>
        <p:nvSpPr>
          <p:cNvPr id="21" name="slide-heading">
            <a:extLst xmlns:a="http://schemas.openxmlformats.org/drawingml/2006/main">
              <a:ext uri="{FF2B5EF4-FFF2-40B4-BE49-F238E27FC236}">
                <a16:creationId xmlns:a16="http://schemas.microsoft.com/office/drawing/2014/main" id="{85EC9857-DB91-4E57-B914-916B6ACF92B0}"/>
              </a:ext>
            </a:extLst>
          </p:cNvPr>
          <p:cNvSpPr>
            <a:spLocks xmlns:a="http://schemas.openxmlformats.org/drawingml/2006/main" noGrp="1"/>
          </p:cNvSpPr>
          <p:nvPr/>
        </p:nvSpPr>
        <p:spPr>
          <a:xfrm xmlns:a="http://schemas.openxmlformats.org/drawingml/2006/main">
            <a:off x="609600" y="371475"/>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150" b="1">
                <a:solidFill>
                  <a:srgbClr val="123B32"/>
                </a:solidFill>
                <a:latin typeface="Meiryo"/>
                <a:ea typeface="Meiryo"/>
                <a:cs typeface="Meiryo"/>
              </a:defRPr>
            </a:defPPr>
          </a:lstStyle>
          <a:p xmlns:a="http://schemas.openxmlformats.org/drawingml/2006/main">
            <a:pPr>
              <a:lnSpc>
                <a:spcPct val="138000"/>
              </a:lnSpc>
              <a:buNone/>
              <a:defRPr sz="3150" b="1">
                <a:solidFill>
                  <a:srgbClr val="123B32"/>
                </a:solidFill>
                <a:latin typeface="Meiryo"/>
                <a:ea typeface="Meiryo"/>
                <a:cs typeface="Meiryo"/>
              </a:defRPr>
            </a:pPr>
            <a:r>
              <a:rPr sz="3150" b="1">
                <a:solidFill>
                  <a:srgbClr val="123B32"/>
                </a:solidFill>
                <a:latin typeface="Meiryo"/>
                <a:ea typeface="Meiryo"/>
                <a:cs typeface="Meiryo"/>
              </a:rPr>
              <a:t>速さは、確認と修正を含めて比べる</a:t>
            </a:r>
          </a:p>
        </p:txBody>
      </p:sp>
      <p:sp>
        <p:nvSpPr>
          <p:cNvPr id="2" name="text-1">
            <a:extLst xmlns:a="http://schemas.openxmlformats.org/drawingml/2006/main">
              <a:ext uri="{FF2B5EF4-FFF2-40B4-BE49-F238E27FC236}">
                <a16:creationId xmlns:a16="http://schemas.microsoft.com/office/drawing/2014/main" id="{2A10C214-DB78-4908-93F1-D8D351EBA9BC}"/>
              </a:ext>
            </a:extLst>
          </p:cNvPr>
          <p:cNvSpPr>
            <a:spLocks xmlns:a="http://schemas.openxmlformats.org/drawingml/2006/main" noGrp="1"/>
          </p:cNvSpPr>
          <p:nvPr/>
        </p:nvSpPr>
        <p:spPr>
          <a:xfrm xmlns:a="http://schemas.openxmlformats.org/drawingml/2006/main">
            <a:off x="609600" y="1057275"/>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0">
                <a:solidFill>
                  <a:srgbClr val="59665F"/>
                </a:solidFill>
                <a:latin typeface="Meiryo"/>
                <a:ea typeface="Meiryo"/>
                <a:cs typeface="Meiryo"/>
              </a:defRPr>
            </a:defPPr>
          </a:lstStyle>
          <a:p xmlns:a="http://schemas.openxmlformats.org/drawingml/2006/main">
            <a:pPr>
              <a:lnSpc>
                <a:spcPct val="138000"/>
              </a:lnSpc>
              <a:buNone/>
              <a:defRPr sz="1950" b="0">
                <a:solidFill>
                  <a:srgbClr val="59665F"/>
                </a:solidFill>
                <a:latin typeface="Meiryo"/>
                <a:ea typeface="Meiryo"/>
                <a:cs typeface="Meiryo"/>
              </a:defRPr>
            </a:pPr>
            <a:r>
              <a:rPr sz="1950" b="0">
                <a:solidFill>
                  <a:srgbClr val="59665F"/>
                </a:solidFill>
                <a:latin typeface="Meiryo"/>
                <a:ea typeface="Meiryo"/>
                <a:cs typeface="Meiryo"/>
              </a:rPr>
              <a:t>この社内問い合わせの仮定では、1件12分が8分になります。</a:t>
            </a:r>
          </a:p>
        </p:txBody>
      </p:sp>
      <p:sp>
        <p:nvSpPr>
          <p:cNvPr id="3" name="">
            <a:extLst xmlns:a="http://schemas.openxmlformats.org/drawingml/2006/main">
              <a:ext uri="{FF2B5EF4-FFF2-40B4-BE49-F238E27FC236}">
                <a16:creationId xmlns:a16="http://schemas.microsoft.com/office/drawing/2014/main" id="{8FD67847-37D6-4809-981A-59B88B2EC7D5}"/>
              </a:ext>
            </a:extLst>
          </p:cNvPr>
          <p:cNvSpPr>
            <a:spLocks xmlns:a="http://schemas.openxmlformats.org/drawingml/2006/main" noGrp="1"/>
          </p:cNvSpPr>
          <p:nvPr/>
        </p:nvSpPr>
        <p:spPr>
          <a:xfrm xmlns:a="http://schemas.openxmlformats.org/drawingml/2006/main">
            <a:off x="609600" y="1781175"/>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4" name="text-3">
            <a:extLst xmlns:a="http://schemas.openxmlformats.org/drawingml/2006/main">
              <a:ext uri="{FF2B5EF4-FFF2-40B4-BE49-F238E27FC236}">
                <a16:creationId xmlns:a16="http://schemas.microsoft.com/office/drawing/2014/main" id="{766ADD0C-0424-422A-99CB-BB7CD07AB6F1}"/>
              </a:ext>
            </a:extLst>
          </p:cNvPr>
          <p:cNvSpPr>
            <a:spLocks xmlns:a="http://schemas.openxmlformats.org/drawingml/2006/main" noGrp="1"/>
          </p:cNvSpPr>
          <p:nvPr/>
        </p:nvSpPr>
        <p:spPr>
          <a:xfrm xmlns:a="http://schemas.openxmlformats.org/drawingml/2006/main">
            <a:off x="609600" y="1981200"/>
            <a:ext cx="1943100" cy="7585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123B32"/>
                </a:solidFill>
                <a:latin typeface="Meiryo"/>
                <a:ea typeface="Meiryo"/>
                <a:cs typeface="Meiryo"/>
              </a:defRPr>
            </a:defPPr>
          </a:lstStyle>
          <a:p xmlns:a="http://schemas.openxmlformats.org/drawingml/2006/main">
            <a:pPr>
              <a:lnSpc>
                <a:spcPct val="138000"/>
              </a:lnSpc>
              <a:buNone/>
              <a:defRPr sz="2100" b="1">
                <a:solidFill>
                  <a:srgbClr val="123B32"/>
                </a:solidFill>
                <a:latin typeface="Meiryo"/>
                <a:ea typeface="Meiryo"/>
                <a:cs typeface="Meiryo"/>
              </a:defRPr>
            </a:pPr>
            <a:r>
              <a:rPr sz="2100" b="1">
                <a:solidFill>
                  <a:srgbClr val="123B32"/>
                </a:solidFill>
                <a:latin typeface="Meiryo"/>
                <a:ea typeface="Meiryo"/>
                <a:cs typeface="Meiryo"/>
              </a:rPr>
              <a:t>いまの作業</a:t>
            </a:r>
          </a:p>
          <a:p xmlns:a="http://schemas.openxmlformats.org/drawingml/2006/main">
            <a:pPr>
              <a:lnSpc>
                <a:spcPct val="138000"/>
              </a:lnSpc>
              <a:buNone/>
              <a:defRPr sz="2100" b="1">
                <a:solidFill>
                  <a:srgbClr val="123B32"/>
                </a:solidFill>
                <a:latin typeface="Meiryo"/>
                <a:ea typeface="Meiryo"/>
                <a:cs typeface="Meiryo"/>
              </a:defRPr>
            </a:pPr>
            <a:r>
              <a:rPr sz="2100" b="1">
                <a:solidFill>
                  <a:srgbClr val="123B32"/>
                </a:solidFill>
                <a:latin typeface="Meiryo"/>
                <a:ea typeface="Meiryo"/>
                <a:cs typeface="Meiryo"/>
              </a:rPr>
              <a:t>12分</a:t>
            </a:r>
          </a:p>
        </p:txBody>
      </p:sp>
      <p:sp>
        <p:nvSpPr>
          <p:cNvPr id="5" name="">
            <a:extLst xmlns:a="http://schemas.openxmlformats.org/drawingml/2006/main">
              <a:ext uri="{FF2B5EF4-FFF2-40B4-BE49-F238E27FC236}">
                <a16:creationId xmlns:a16="http://schemas.microsoft.com/office/drawing/2014/main" id="{06C81FC8-8281-4A07-8034-F6AA230A0812}"/>
              </a:ext>
            </a:extLst>
          </p:cNvPr>
          <p:cNvSpPr>
            <a:spLocks xmlns:a="http://schemas.openxmlformats.org/drawingml/2006/main" noGrp="1"/>
          </p:cNvSpPr>
          <p:nvPr/>
        </p:nvSpPr>
        <p:spPr>
          <a:xfrm xmlns:a="http://schemas.openxmlformats.org/drawingml/2006/main">
            <a:off x="2800350" y="1971675"/>
            <a:ext cx="3635375" cy="762000"/>
          </a:xfrm>
          <a:prstGeom xmlns:a="http://schemas.openxmlformats.org/drawingml/2006/main" prst="rect">
            <a:avLst/>
          </a:prstGeom>
          <a:solidFill xmlns:a="http://schemas.openxmlformats.org/drawingml/2006/main">
            <a:srgbClr val="123B32"/>
          </a:solidFill>
          <a:ln xmlns:a="http://schemas.openxmlformats.org/drawingml/2006/main" w="0">
            <a:noFill/>
          </a:ln>
        </p:spPr>
      </p:sp>
      <p:sp>
        <p:nvSpPr>
          <p:cNvPr id="6" name="text-5">
            <a:extLst xmlns:a="http://schemas.openxmlformats.org/drawingml/2006/main">
              <a:ext uri="{FF2B5EF4-FFF2-40B4-BE49-F238E27FC236}">
                <a16:creationId xmlns:a16="http://schemas.microsoft.com/office/drawing/2014/main" id="{A7ED1F8D-0B81-447E-9485-44C28DD1F2B9}"/>
              </a:ext>
            </a:extLst>
          </p:cNvPr>
          <p:cNvSpPr>
            <a:spLocks xmlns:a="http://schemas.openxmlformats.org/drawingml/2006/main" noGrp="1"/>
          </p:cNvSpPr>
          <p:nvPr/>
        </p:nvSpPr>
        <p:spPr>
          <a:xfrm xmlns:a="http://schemas.openxmlformats.org/drawingml/2006/main">
            <a:off x="2933700" y="2228850"/>
            <a:ext cx="336867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800" b="1">
                <a:solidFill>
                  <a:srgbClr val="FFFFFF"/>
                </a:solidFill>
                <a:latin typeface="Meiryo"/>
                <a:ea typeface="Meiryo"/>
                <a:cs typeface="Meiryo"/>
              </a:defRPr>
            </a:defPPr>
          </a:lstStyle>
          <a:p xmlns:a="http://schemas.openxmlformats.org/drawingml/2006/main">
            <a:pPr>
              <a:lnSpc>
                <a:spcPct val="138000"/>
              </a:lnSpc>
              <a:buNone/>
              <a:defRPr sz="1800" b="1">
                <a:solidFill>
                  <a:srgbClr val="FFFFFF"/>
                </a:solidFill>
                <a:latin typeface="Meiryo"/>
                <a:ea typeface="Meiryo"/>
                <a:cs typeface="Meiryo"/>
              </a:defRPr>
            </a:pPr>
            <a:r>
              <a:rPr sz="1800" b="1">
                <a:solidFill>
                  <a:srgbClr val="FFFFFF"/>
                </a:solidFill>
                <a:latin typeface="Meiryo"/>
                <a:ea typeface="Meiryo"/>
                <a:cs typeface="Meiryo"/>
              </a:rPr>
              <a:t>調べる5分</a:t>
            </a:r>
          </a:p>
        </p:txBody>
      </p:sp>
      <p:sp>
        <p:nvSpPr>
          <p:cNvPr id="7" name="">
            <a:extLst xmlns:a="http://schemas.openxmlformats.org/drawingml/2006/main">
              <a:ext uri="{FF2B5EF4-FFF2-40B4-BE49-F238E27FC236}">
                <a16:creationId xmlns:a16="http://schemas.microsoft.com/office/drawing/2014/main" id="{FFBC2A50-A56E-4620-AB7C-1E4C6D7BB6D0}"/>
              </a:ext>
            </a:extLst>
          </p:cNvPr>
          <p:cNvSpPr>
            <a:spLocks xmlns:a="http://schemas.openxmlformats.org/drawingml/2006/main" noGrp="1"/>
          </p:cNvSpPr>
          <p:nvPr/>
        </p:nvSpPr>
        <p:spPr>
          <a:xfrm xmlns:a="http://schemas.openxmlformats.org/drawingml/2006/main">
            <a:off x="6435725" y="1971675"/>
            <a:ext cx="2908300" cy="762000"/>
          </a:xfrm>
          <a:prstGeom xmlns:a="http://schemas.openxmlformats.org/drawingml/2006/main" prst="rect">
            <a:avLst/>
          </a:prstGeom>
          <a:solidFill xmlns:a="http://schemas.openxmlformats.org/drawingml/2006/main">
            <a:srgbClr val="658A77"/>
          </a:solidFill>
          <a:ln xmlns:a="http://schemas.openxmlformats.org/drawingml/2006/main" w="0">
            <a:noFill/>
          </a:ln>
        </p:spPr>
      </p:sp>
      <p:sp>
        <p:nvSpPr>
          <p:cNvPr id="8" name="text-7">
            <a:extLst xmlns:a="http://schemas.openxmlformats.org/drawingml/2006/main">
              <a:ext uri="{FF2B5EF4-FFF2-40B4-BE49-F238E27FC236}">
                <a16:creationId xmlns:a16="http://schemas.microsoft.com/office/drawing/2014/main" id="{D3027DF6-A766-4654-B4FA-498C494026B8}"/>
              </a:ext>
            </a:extLst>
          </p:cNvPr>
          <p:cNvSpPr>
            <a:spLocks xmlns:a="http://schemas.openxmlformats.org/drawingml/2006/main" noGrp="1"/>
          </p:cNvSpPr>
          <p:nvPr/>
        </p:nvSpPr>
        <p:spPr>
          <a:xfrm xmlns:a="http://schemas.openxmlformats.org/drawingml/2006/main">
            <a:off x="6569075" y="2228850"/>
            <a:ext cx="26416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800" b="1">
                <a:solidFill>
                  <a:srgbClr val="FFFFFF"/>
                </a:solidFill>
                <a:latin typeface="Meiryo"/>
                <a:ea typeface="Meiryo"/>
                <a:cs typeface="Meiryo"/>
              </a:defRPr>
            </a:defPPr>
          </a:lstStyle>
          <a:p xmlns:a="http://schemas.openxmlformats.org/drawingml/2006/main">
            <a:pPr>
              <a:lnSpc>
                <a:spcPct val="138000"/>
              </a:lnSpc>
              <a:buNone/>
              <a:defRPr sz="1800" b="1">
                <a:solidFill>
                  <a:srgbClr val="FFFFFF"/>
                </a:solidFill>
                <a:latin typeface="Meiryo"/>
                <a:ea typeface="Meiryo"/>
                <a:cs typeface="Meiryo"/>
              </a:defRPr>
            </a:pPr>
            <a:r>
              <a:rPr sz="1800" b="1">
                <a:solidFill>
                  <a:srgbClr val="FFFFFF"/>
                </a:solidFill>
                <a:latin typeface="Meiryo"/>
                <a:ea typeface="Meiryo"/>
                <a:cs typeface="Meiryo"/>
              </a:rPr>
              <a:t>書く4分</a:t>
            </a:r>
          </a:p>
        </p:txBody>
      </p:sp>
      <p:sp>
        <p:nvSpPr>
          <p:cNvPr id="9" name="">
            <a:extLst xmlns:a="http://schemas.openxmlformats.org/drawingml/2006/main">
              <a:ext uri="{FF2B5EF4-FFF2-40B4-BE49-F238E27FC236}">
                <a16:creationId xmlns:a16="http://schemas.microsoft.com/office/drawing/2014/main" id="{4D304C1B-C12D-4658-B97C-B13E21707BCE}"/>
              </a:ext>
            </a:extLst>
          </p:cNvPr>
          <p:cNvSpPr>
            <a:spLocks xmlns:a="http://schemas.openxmlformats.org/drawingml/2006/main" noGrp="1"/>
          </p:cNvSpPr>
          <p:nvPr/>
        </p:nvSpPr>
        <p:spPr>
          <a:xfrm xmlns:a="http://schemas.openxmlformats.org/drawingml/2006/main">
            <a:off x="9344025" y="1971675"/>
            <a:ext cx="2181225" cy="762000"/>
          </a:xfrm>
          <a:prstGeom xmlns:a="http://schemas.openxmlformats.org/drawingml/2006/main" prst="rect">
            <a:avLst/>
          </a:prstGeom>
          <a:solidFill xmlns:a="http://schemas.openxmlformats.org/drawingml/2006/main">
            <a:srgbClr val="CFEB6E"/>
          </a:solidFill>
          <a:ln xmlns:a="http://schemas.openxmlformats.org/drawingml/2006/main" w="0">
            <a:noFill/>
          </a:ln>
        </p:spPr>
      </p:sp>
      <p:sp>
        <p:nvSpPr>
          <p:cNvPr id="10" name="text-9">
            <a:extLst xmlns:a="http://schemas.openxmlformats.org/drawingml/2006/main">
              <a:ext uri="{FF2B5EF4-FFF2-40B4-BE49-F238E27FC236}">
                <a16:creationId xmlns:a16="http://schemas.microsoft.com/office/drawing/2014/main" id="{F0D7E44B-C800-4B86-AED0-05FEE4B8B1A6}"/>
              </a:ext>
            </a:extLst>
          </p:cNvPr>
          <p:cNvSpPr>
            <a:spLocks xmlns:a="http://schemas.openxmlformats.org/drawingml/2006/main" noGrp="1"/>
          </p:cNvSpPr>
          <p:nvPr/>
        </p:nvSpPr>
        <p:spPr>
          <a:xfrm xmlns:a="http://schemas.openxmlformats.org/drawingml/2006/main">
            <a:off x="9477375" y="2228850"/>
            <a:ext cx="19145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800" b="1">
                <a:solidFill>
                  <a:srgbClr val="123B32"/>
                </a:solidFill>
                <a:latin typeface="Meiryo"/>
                <a:ea typeface="Meiryo"/>
                <a:cs typeface="Meiryo"/>
              </a:defRPr>
            </a:defPPr>
          </a:lstStyle>
          <a:p xmlns:a="http://schemas.openxmlformats.org/drawingml/2006/main">
            <a:pPr>
              <a:lnSpc>
                <a:spcPct val="138000"/>
              </a:lnSpc>
              <a:buNone/>
              <a:defRPr sz="1800" b="1">
                <a:solidFill>
                  <a:srgbClr val="123B32"/>
                </a:solidFill>
                <a:latin typeface="Meiryo"/>
                <a:ea typeface="Meiryo"/>
                <a:cs typeface="Meiryo"/>
              </a:defRPr>
            </a:pPr>
            <a:r>
              <a:rPr sz="1800" b="1">
                <a:solidFill>
                  <a:srgbClr val="123B32"/>
                </a:solidFill>
                <a:latin typeface="Meiryo"/>
                <a:ea typeface="Meiryo"/>
                <a:cs typeface="Meiryo"/>
              </a:rPr>
              <a:t>確認3分</a:t>
            </a:r>
          </a:p>
        </p:txBody>
      </p:sp>
      <p:sp>
        <p:nvSpPr>
          <p:cNvPr id="11" name="text-10">
            <a:extLst xmlns:a="http://schemas.openxmlformats.org/drawingml/2006/main">
              <a:ext uri="{FF2B5EF4-FFF2-40B4-BE49-F238E27FC236}">
                <a16:creationId xmlns:a16="http://schemas.microsoft.com/office/drawing/2014/main" id="{461B52C2-BBF8-4B75-A5FF-CB4B8E7ADF55}"/>
              </a:ext>
            </a:extLst>
          </p:cNvPr>
          <p:cNvSpPr>
            <a:spLocks xmlns:a="http://schemas.openxmlformats.org/drawingml/2006/main" noGrp="1"/>
          </p:cNvSpPr>
          <p:nvPr/>
        </p:nvSpPr>
        <p:spPr>
          <a:xfrm xmlns:a="http://schemas.openxmlformats.org/drawingml/2006/main">
            <a:off x="609600" y="3305175"/>
            <a:ext cx="1943100" cy="7585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123B32"/>
                </a:solidFill>
                <a:latin typeface="Meiryo"/>
                <a:ea typeface="Meiryo"/>
                <a:cs typeface="Meiryo"/>
              </a:defRPr>
            </a:defPPr>
          </a:lstStyle>
          <a:p xmlns:a="http://schemas.openxmlformats.org/drawingml/2006/main">
            <a:pPr>
              <a:lnSpc>
                <a:spcPct val="138000"/>
              </a:lnSpc>
              <a:buNone/>
              <a:defRPr sz="2100" b="1">
                <a:solidFill>
                  <a:srgbClr val="123B32"/>
                </a:solidFill>
                <a:latin typeface="Meiryo"/>
                <a:ea typeface="Meiryo"/>
                <a:cs typeface="Meiryo"/>
              </a:defRPr>
            </a:pPr>
            <a:r>
              <a:rPr sz="2100" b="1">
                <a:solidFill>
                  <a:srgbClr val="123B32"/>
                </a:solidFill>
                <a:latin typeface="Meiryo"/>
                <a:ea typeface="Meiryo"/>
                <a:cs typeface="Meiryo"/>
              </a:rPr>
              <a:t>AIを使う案</a:t>
            </a:r>
          </a:p>
          <a:p xmlns:a="http://schemas.openxmlformats.org/drawingml/2006/main">
            <a:pPr>
              <a:lnSpc>
                <a:spcPct val="138000"/>
              </a:lnSpc>
              <a:buNone/>
              <a:defRPr sz="2100" b="1">
                <a:solidFill>
                  <a:srgbClr val="123B32"/>
                </a:solidFill>
                <a:latin typeface="Meiryo"/>
                <a:ea typeface="Meiryo"/>
                <a:cs typeface="Meiryo"/>
              </a:defRPr>
            </a:pPr>
            <a:r>
              <a:rPr sz="2100" b="1">
                <a:solidFill>
                  <a:srgbClr val="123B32"/>
                </a:solidFill>
                <a:latin typeface="Meiryo"/>
                <a:ea typeface="Meiryo"/>
                <a:cs typeface="Meiryo"/>
              </a:rPr>
              <a:t>8分</a:t>
            </a:r>
          </a:p>
        </p:txBody>
      </p:sp>
      <p:sp>
        <p:nvSpPr>
          <p:cNvPr id="12" name="">
            <a:extLst xmlns:a="http://schemas.openxmlformats.org/drawingml/2006/main">
              <a:ext uri="{FF2B5EF4-FFF2-40B4-BE49-F238E27FC236}">
                <a16:creationId xmlns:a16="http://schemas.microsoft.com/office/drawing/2014/main" id="{ACC40C94-FE5C-4550-8CE9-C7E97958F9E3}"/>
              </a:ext>
            </a:extLst>
          </p:cNvPr>
          <p:cNvSpPr>
            <a:spLocks xmlns:a="http://schemas.openxmlformats.org/drawingml/2006/main" noGrp="1"/>
          </p:cNvSpPr>
          <p:nvPr/>
        </p:nvSpPr>
        <p:spPr>
          <a:xfrm xmlns:a="http://schemas.openxmlformats.org/drawingml/2006/main">
            <a:off x="2800350" y="3295650"/>
            <a:ext cx="1454150" cy="762000"/>
          </a:xfrm>
          <a:prstGeom xmlns:a="http://schemas.openxmlformats.org/drawingml/2006/main" prst="rect">
            <a:avLst/>
          </a:prstGeom>
          <a:solidFill xmlns:a="http://schemas.openxmlformats.org/drawingml/2006/main">
            <a:srgbClr val="123B32"/>
          </a:solidFill>
          <a:ln xmlns:a="http://schemas.openxmlformats.org/drawingml/2006/main" w="0">
            <a:noFill/>
          </a:ln>
        </p:spPr>
      </p:sp>
      <p:sp>
        <p:nvSpPr>
          <p:cNvPr id="13" name="text-12">
            <a:extLst xmlns:a="http://schemas.openxmlformats.org/drawingml/2006/main">
              <a:ext uri="{FF2B5EF4-FFF2-40B4-BE49-F238E27FC236}">
                <a16:creationId xmlns:a16="http://schemas.microsoft.com/office/drawing/2014/main" id="{17819DC8-7020-4B2A-9585-BB9A920CD92C}"/>
              </a:ext>
            </a:extLst>
          </p:cNvPr>
          <p:cNvSpPr>
            <a:spLocks xmlns:a="http://schemas.openxmlformats.org/drawingml/2006/main" noGrp="1"/>
          </p:cNvSpPr>
          <p:nvPr/>
        </p:nvSpPr>
        <p:spPr>
          <a:xfrm xmlns:a="http://schemas.openxmlformats.org/drawingml/2006/main">
            <a:off x="2933700" y="3552825"/>
            <a:ext cx="11874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800" b="1">
                <a:solidFill>
                  <a:srgbClr val="FFFFFF"/>
                </a:solidFill>
                <a:latin typeface="Meiryo"/>
                <a:ea typeface="Meiryo"/>
                <a:cs typeface="Meiryo"/>
              </a:defRPr>
            </a:defPPr>
          </a:lstStyle>
          <a:p xmlns:a="http://schemas.openxmlformats.org/drawingml/2006/main">
            <a:pPr>
              <a:lnSpc>
                <a:spcPct val="138000"/>
              </a:lnSpc>
              <a:buNone/>
              <a:defRPr sz="1800" b="1">
                <a:solidFill>
                  <a:srgbClr val="FFFFFF"/>
                </a:solidFill>
                <a:latin typeface="Meiryo"/>
                <a:ea typeface="Meiryo"/>
                <a:cs typeface="Meiryo"/>
              </a:defRPr>
            </a:pPr>
            <a:r>
              <a:rPr sz="1800" b="1">
                <a:solidFill>
                  <a:srgbClr val="FFFFFF"/>
                </a:solidFill>
                <a:latin typeface="Meiryo"/>
                <a:ea typeface="Meiryo"/>
                <a:cs typeface="Meiryo"/>
              </a:rPr>
              <a:t>生成2分</a:t>
            </a:r>
          </a:p>
        </p:txBody>
      </p:sp>
      <p:sp>
        <p:nvSpPr>
          <p:cNvPr id="14" name="">
            <a:extLst xmlns:a="http://schemas.openxmlformats.org/drawingml/2006/main">
              <a:ext uri="{FF2B5EF4-FFF2-40B4-BE49-F238E27FC236}">
                <a16:creationId xmlns:a16="http://schemas.microsoft.com/office/drawing/2014/main" id="{EC419802-D85A-42A7-B63A-DCEBB47AF90E}"/>
              </a:ext>
            </a:extLst>
          </p:cNvPr>
          <p:cNvSpPr>
            <a:spLocks xmlns:a="http://schemas.openxmlformats.org/drawingml/2006/main" noGrp="1"/>
          </p:cNvSpPr>
          <p:nvPr/>
        </p:nvSpPr>
        <p:spPr>
          <a:xfrm xmlns:a="http://schemas.openxmlformats.org/drawingml/2006/main">
            <a:off x="4254500" y="3295650"/>
            <a:ext cx="4362450" cy="762000"/>
          </a:xfrm>
          <a:prstGeom xmlns:a="http://schemas.openxmlformats.org/drawingml/2006/main" prst="rect">
            <a:avLst/>
          </a:prstGeom>
          <a:solidFill xmlns:a="http://schemas.openxmlformats.org/drawingml/2006/main">
            <a:srgbClr val="658A77"/>
          </a:solidFill>
          <a:ln xmlns:a="http://schemas.openxmlformats.org/drawingml/2006/main" w="0">
            <a:noFill/>
          </a:ln>
        </p:spPr>
      </p:sp>
      <p:sp>
        <p:nvSpPr>
          <p:cNvPr id="15" name="text-14">
            <a:extLst xmlns:a="http://schemas.openxmlformats.org/drawingml/2006/main">
              <a:ext uri="{FF2B5EF4-FFF2-40B4-BE49-F238E27FC236}">
                <a16:creationId xmlns:a16="http://schemas.microsoft.com/office/drawing/2014/main" id="{A8DB337E-FBFE-4DBA-99FC-20F7D3A22C62}"/>
              </a:ext>
            </a:extLst>
          </p:cNvPr>
          <p:cNvSpPr>
            <a:spLocks xmlns:a="http://schemas.openxmlformats.org/drawingml/2006/main" noGrp="1"/>
          </p:cNvSpPr>
          <p:nvPr/>
        </p:nvSpPr>
        <p:spPr>
          <a:xfrm xmlns:a="http://schemas.openxmlformats.org/drawingml/2006/main">
            <a:off x="4387850" y="3552825"/>
            <a:ext cx="40957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800" b="1">
                <a:solidFill>
                  <a:srgbClr val="FFFFFF"/>
                </a:solidFill>
                <a:latin typeface="Meiryo"/>
                <a:ea typeface="Meiryo"/>
                <a:cs typeface="Meiryo"/>
              </a:defRPr>
            </a:defPPr>
          </a:lstStyle>
          <a:p xmlns:a="http://schemas.openxmlformats.org/drawingml/2006/main">
            <a:pPr>
              <a:lnSpc>
                <a:spcPct val="138000"/>
              </a:lnSpc>
              <a:buNone/>
              <a:defRPr sz="1800" b="1">
                <a:solidFill>
                  <a:srgbClr val="FFFFFF"/>
                </a:solidFill>
                <a:latin typeface="Meiryo"/>
                <a:ea typeface="Meiryo"/>
                <a:cs typeface="Meiryo"/>
              </a:defRPr>
            </a:pPr>
            <a:r>
              <a:rPr sz="1800" b="1">
                <a:solidFill>
                  <a:srgbClr val="FFFFFF"/>
                </a:solidFill>
                <a:latin typeface="Meiryo"/>
                <a:ea typeface="Meiryo"/>
                <a:cs typeface="Meiryo"/>
              </a:rPr>
              <a:t>確認・修正6分</a:t>
            </a:r>
          </a:p>
        </p:txBody>
      </p:sp>
      <p:sp>
        <p:nvSpPr>
          <p:cNvPr id="16" name="text-15">
            <a:extLst xmlns:a="http://schemas.openxmlformats.org/drawingml/2006/main">
              <a:ext uri="{FF2B5EF4-FFF2-40B4-BE49-F238E27FC236}">
                <a16:creationId xmlns:a16="http://schemas.microsoft.com/office/drawing/2014/main" id="{38E7650E-7F91-4D9A-8867-51A306D9C1F8}"/>
              </a:ext>
            </a:extLst>
          </p:cNvPr>
          <p:cNvSpPr>
            <a:spLocks xmlns:a="http://schemas.openxmlformats.org/drawingml/2006/main" noGrp="1"/>
          </p:cNvSpPr>
          <p:nvPr/>
        </p:nvSpPr>
        <p:spPr>
          <a:xfrm xmlns:a="http://schemas.openxmlformats.org/drawingml/2006/main">
            <a:off x="609600" y="4867275"/>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0">
                <a:solidFill>
                  <a:srgbClr val="59665F"/>
                </a:solidFill>
                <a:latin typeface="Meiryo"/>
                <a:ea typeface="Meiryo"/>
                <a:cs typeface="Meiryo"/>
              </a:defRPr>
            </a:defPPr>
          </a:lstStyle>
          <a:p xmlns:a="http://schemas.openxmlformats.org/drawingml/2006/main">
            <a:pPr>
              <a:lnSpc>
                <a:spcPct val="138000"/>
              </a:lnSpc>
              <a:buNone/>
              <a:defRPr sz="1950" b="0">
                <a:solidFill>
                  <a:srgbClr val="59665F"/>
                </a:solidFill>
                <a:latin typeface="Meiryo"/>
                <a:ea typeface="Meiryo"/>
                <a:cs typeface="Meiryo"/>
              </a:defRPr>
            </a:pPr>
            <a:r>
              <a:rPr sz="1950" b="0">
                <a:solidFill>
                  <a:srgbClr val="59665F"/>
                </a:solidFill>
                <a:latin typeface="Meiryo"/>
                <a:ea typeface="Meiryo"/>
                <a:cs typeface="Meiryo"/>
              </a:rPr>
              <a:t>横棒の長さが時間。AIを使う案にも、確認と修正の6分を含めています。</a:t>
            </a:r>
          </a:p>
        </p:txBody>
      </p:sp>
      <p:sp>
        <p:nvSpPr>
          <p:cNvPr id="17" name="">
            <a:extLst xmlns:a="http://schemas.openxmlformats.org/drawingml/2006/main">
              <a:ext uri="{FF2B5EF4-FFF2-40B4-BE49-F238E27FC236}">
                <a16:creationId xmlns:a16="http://schemas.microsoft.com/office/drawing/2014/main" id="{2757CB06-D66F-499A-A088-831B5425A9B5}"/>
              </a:ext>
            </a:extLst>
          </p:cNvPr>
          <p:cNvSpPr>
            <a:spLocks xmlns:a="http://schemas.openxmlformats.org/drawingml/2006/main" noGrp="1"/>
          </p:cNvSpPr>
          <p:nvPr/>
        </p:nvSpPr>
        <p:spPr>
          <a:xfrm xmlns:a="http://schemas.openxmlformats.org/drawingml/2006/main">
            <a:off x="609600" y="5905500"/>
            <a:ext cx="10972800" cy="953"/>
          </a:xfrm>
          <a:prstGeom xmlns:a="http://schemas.openxmlformats.org/drawingml/2006/main" prst="line">
            <a:avLst/>
          </a:prstGeom>
          <a:noFill xmlns:a="http://schemas.openxmlformats.org/drawingml/2006/main"/>
          <a:ln xmlns:a="http://schemas.openxmlformats.org/drawingml/2006/main" w="19050">
            <a:solidFill>
              <a:srgbClr val="123B32"/>
            </a:solidFill>
          </a:ln>
        </p:spPr>
      </p:sp>
      <p:sp>
        <p:nvSpPr>
          <p:cNvPr id="18" name="text-17">
            <a:extLst xmlns:a="http://schemas.openxmlformats.org/drawingml/2006/main">
              <a:ext uri="{FF2B5EF4-FFF2-40B4-BE49-F238E27FC236}">
                <a16:creationId xmlns:a16="http://schemas.microsoft.com/office/drawing/2014/main" id="{7A0F9250-7AAD-445E-9D9B-5B3CB86B24B1}"/>
              </a:ext>
            </a:extLst>
          </p:cNvPr>
          <p:cNvSpPr>
            <a:spLocks xmlns:a="http://schemas.openxmlformats.org/drawingml/2006/main" noGrp="1"/>
          </p:cNvSpPr>
          <p:nvPr/>
        </p:nvSpPr>
        <p:spPr>
          <a:xfrm xmlns:a="http://schemas.openxmlformats.org/drawingml/2006/main">
            <a:off x="609600" y="60864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725" b="1">
                <a:solidFill>
                  <a:srgbClr val="123B32"/>
                </a:solidFill>
                <a:latin typeface="Meiryo"/>
                <a:ea typeface="Meiryo"/>
                <a:cs typeface="Meiryo"/>
              </a:defRPr>
            </a:defPPr>
          </a:lstStyle>
          <a:p xmlns:a="http://schemas.openxmlformats.org/drawingml/2006/main">
            <a:pPr>
              <a:lnSpc>
                <a:spcPct val="138000"/>
              </a:lnSpc>
              <a:buNone/>
              <a:defRPr sz="1725" b="1">
                <a:solidFill>
                  <a:srgbClr val="123B32"/>
                </a:solidFill>
                <a:latin typeface="Meiryo"/>
                <a:ea typeface="Meiryo"/>
                <a:cs typeface="Meiryo"/>
              </a:defRPr>
            </a:pPr>
            <a:r>
              <a:rPr sz="1725" b="1">
                <a:solidFill>
                  <a:srgbClr val="123B32"/>
                </a:solidFill>
                <a:latin typeface="Meiryo"/>
                <a:ea typeface="Meiryo"/>
                <a:cs typeface="Meiryo"/>
              </a:rPr>
              <a:t>確認が10分かかれば合計12分となり、この例の時間差はなくなります。</a:t>
            </a:r>
          </a:p>
        </p:txBody>
      </p:sp>
      <p:sp>
        <p:nvSpPr>
          <p:cNvPr id="19" name="text-18">
            <a:extLst xmlns:a="http://schemas.openxmlformats.org/drawingml/2006/main">
              <a:ext uri="{FF2B5EF4-FFF2-40B4-BE49-F238E27FC236}">
                <a16:creationId xmlns:a16="http://schemas.microsoft.com/office/drawing/2014/main" id="{D01F8565-0E2C-407A-8947-08C3706DC22E}"/>
              </a:ext>
            </a:extLst>
          </p:cNvPr>
          <p:cNvSpPr>
            <a:spLocks xmlns:a="http://schemas.openxmlformats.org/drawingml/2006/main" noGrp="1"/>
          </p:cNvSpPr>
          <p:nvPr/>
        </p:nvSpPr>
        <p:spPr>
          <a:xfrm xmlns:a="http://schemas.openxmlformats.org/drawingml/2006/main">
            <a:off x="609600" y="6657975"/>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C.elegance  /  企業・場面・数値は架空の説明例</a:t>
            </a:r>
          </a:p>
        </p:txBody>
      </p:sp>
      <p:sp>
        <p:nvSpPr>
          <p:cNvPr id="20" name="text-19">
            <a:extLst xmlns:a="http://schemas.openxmlformats.org/drawingml/2006/main">
              <a:ext uri="{FF2B5EF4-FFF2-40B4-BE49-F238E27FC236}">
                <a16:creationId xmlns:a16="http://schemas.microsoft.com/office/drawing/2014/main" id="{593773D7-579C-4016-AF6E-E9E90850B2FF}"/>
              </a:ext>
            </a:extLst>
          </p:cNvPr>
          <p:cNvSpPr>
            <a:spLocks xmlns:a="http://schemas.openxmlformats.org/drawingml/2006/main" noGrp="1"/>
          </p:cNvSpPr>
          <p:nvPr/>
        </p:nvSpPr>
        <p:spPr>
          <a:xfrm xmlns:a="http://schemas.openxmlformats.org/drawingml/2006/main">
            <a:off x="10668000" y="6657975"/>
            <a:ext cx="914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06 / 14</a:t>
            </a:r>
          </a:p>
        </p:txBody>
      </p:sp>
    </p:spTree>
    <p:extLst>
      <p:ext uri="{BB962C8B-B14F-4D97-AF65-F5344CB8AC3E}">
        <p14:creationId xmlns:p14="http://schemas.microsoft.com/office/powerpoint/2010/main" val="341072943"/>
      </p:ext>
    </p:extLst>
  </p:cSld>
</p:sld>
</file>

<file path=ppt/slides/slide7.xml><?xml version="1.0" encoding="utf-8"?>
<p:sld xmlns:p="http://schemas.openxmlformats.org/presentationml/2006/main">
  <p:cSld>
    <p:bg>
      <p:bgPr>
        <a:solidFill xmlns:a="http://schemas.openxmlformats.org/drawingml/2006/main">
          <a:srgbClr val="F6F5EF"/>
        </a:solidFill>
      </p:bgPr>
    </p:bg>
    <p:spTree>
      <p:nvGrpSpPr>
        <p:cNvPr id="1" name=""/>
        <p:cNvGrpSpPr/>
        <p:nvPr/>
      </p:nvGrpSpPr>
      <p:grpSpPr>
        <a:xfrm xmlns:a="http://schemas.openxmlformats.org/drawingml/2006/main"/>
      </p:grpSpPr>
      <p:sp>
        <p:nvSpPr>
          <p:cNvPr id="11" name="slide-heading">
            <a:extLst xmlns:a="http://schemas.openxmlformats.org/drawingml/2006/main">
              <a:ext uri="{FF2B5EF4-FFF2-40B4-BE49-F238E27FC236}">
                <a16:creationId xmlns:a16="http://schemas.microsoft.com/office/drawing/2014/main" id="{8464505F-BCEE-442E-9360-3736906D58C9}"/>
              </a:ext>
            </a:extLst>
          </p:cNvPr>
          <p:cNvSpPr>
            <a:spLocks xmlns:a="http://schemas.openxmlformats.org/drawingml/2006/main" noGrp="1"/>
          </p:cNvSpPr>
          <p:nvPr/>
        </p:nvSpPr>
        <p:spPr>
          <a:xfrm xmlns:a="http://schemas.openxmlformats.org/drawingml/2006/main">
            <a:off x="609600" y="371475"/>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150" b="1">
                <a:solidFill>
                  <a:srgbClr val="123B32"/>
                </a:solidFill>
                <a:latin typeface="Meiryo"/>
                <a:ea typeface="Meiryo"/>
                <a:cs typeface="Meiryo"/>
              </a:defRPr>
            </a:defPPr>
          </a:lstStyle>
          <a:p xmlns:a="http://schemas.openxmlformats.org/drawingml/2006/main">
            <a:pPr>
              <a:lnSpc>
                <a:spcPct val="138000"/>
              </a:lnSpc>
              <a:buNone/>
              <a:defRPr sz="3150" b="1">
                <a:solidFill>
                  <a:srgbClr val="123B32"/>
                </a:solidFill>
                <a:latin typeface="Meiryo"/>
                <a:ea typeface="Meiryo"/>
                <a:cs typeface="Meiryo"/>
              </a:defRPr>
            </a:pPr>
            <a:r>
              <a:rPr sz="3150" b="1">
                <a:solidFill>
                  <a:srgbClr val="123B32"/>
                </a:solidFill>
                <a:latin typeface="Meiryo"/>
                <a:ea typeface="Meiryo"/>
                <a:cs typeface="Meiryo"/>
              </a:rPr>
              <a:t>100件で、6時間40分の作業時間差</a:t>
            </a:r>
          </a:p>
        </p:txBody>
      </p:sp>
      <p:sp>
        <p:nvSpPr>
          <p:cNvPr id="2" name="text-1">
            <a:extLst xmlns:a="http://schemas.openxmlformats.org/drawingml/2006/main">
              <a:ext uri="{FF2B5EF4-FFF2-40B4-BE49-F238E27FC236}">
                <a16:creationId xmlns:a16="http://schemas.microsoft.com/office/drawing/2014/main" id="{FEE7112A-2BFE-49AF-921B-D836A80182EC}"/>
              </a:ext>
            </a:extLst>
          </p:cNvPr>
          <p:cNvSpPr>
            <a:spLocks xmlns:a="http://schemas.openxmlformats.org/drawingml/2006/main" noGrp="1"/>
          </p:cNvSpPr>
          <p:nvPr/>
        </p:nvSpPr>
        <p:spPr>
          <a:xfrm xmlns:a="http://schemas.openxmlformats.org/drawingml/2006/main">
            <a:off x="609600" y="1057275"/>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0">
                <a:solidFill>
                  <a:srgbClr val="59665F"/>
                </a:solidFill>
                <a:latin typeface="Meiryo"/>
                <a:ea typeface="Meiryo"/>
                <a:cs typeface="Meiryo"/>
              </a:defRPr>
            </a:defPPr>
          </a:lstStyle>
          <a:p xmlns:a="http://schemas.openxmlformats.org/drawingml/2006/main">
            <a:pPr>
              <a:lnSpc>
                <a:spcPct val="138000"/>
              </a:lnSpc>
              <a:buNone/>
              <a:defRPr sz="1950" b="0">
                <a:solidFill>
                  <a:srgbClr val="59665F"/>
                </a:solidFill>
                <a:latin typeface="Meiryo"/>
                <a:ea typeface="Meiryo"/>
                <a:cs typeface="Meiryo"/>
              </a:defRPr>
            </a:pPr>
            <a:r>
              <a:rPr sz="1950" b="0">
                <a:solidFill>
                  <a:srgbClr val="59665F"/>
                </a:solidFill>
                <a:latin typeface="Meiryo"/>
                <a:ea typeface="Meiryo"/>
                <a:cs typeface="Meiryo"/>
              </a:rPr>
              <a:t>1件4分の差が100件で400分。評価・更新に使う時間を引く前の計算です。</a:t>
            </a:r>
          </a:p>
        </p:txBody>
      </p:sp>
      <p:sp>
        <p:nvSpPr>
          <p:cNvPr id="3" name="">
            <a:extLst xmlns:a="http://schemas.openxmlformats.org/drawingml/2006/main">
              <a:ext uri="{FF2B5EF4-FFF2-40B4-BE49-F238E27FC236}">
                <a16:creationId xmlns:a16="http://schemas.microsoft.com/office/drawing/2014/main" id="{E8732625-1379-432B-A7E8-DBFA4F5D61CD}"/>
              </a:ext>
            </a:extLst>
          </p:cNvPr>
          <p:cNvSpPr>
            <a:spLocks xmlns:a="http://schemas.openxmlformats.org/drawingml/2006/main" noGrp="1"/>
          </p:cNvSpPr>
          <p:nvPr/>
        </p:nvSpPr>
        <p:spPr>
          <a:xfrm xmlns:a="http://schemas.openxmlformats.org/drawingml/2006/main">
            <a:off x="609600" y="1781175"/>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4" name="text-3">
            <a:extLst xmlns:a="http://schemas.openxmlformats.org/drawingml/2006/main">
              <a:ext uri="{FF2B5EF4-FFF2-40B4-BE49-F238E27FC236}">
                <a16:creationId xmlns:a16="http://schemas.microsoft.com/office/drawing/2014/main" id="{34333F7A-B988-453A-9FF3-2FF060C4B78B}"/>
              </a:ext>
            </a:extLst>
          </p:cNvPr>
          <p:cNvSpPr>
            <a:spLocks xmlns:a="http://schemas.openxmlformats.org/drawingml/2006/main" noGrp="1"/>
          </p:cNvSpPr>
          <p:nvPr/>
        </p:nvSpPr>
        <p:spPr>
          <a:xfrm xmlns:a="http://schemas.openxmlformats.org/drawingml/2006/main">
            <a:off x="609600" y="2124075"/>
            <a:ext cx="109728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450" b="1">
                <a:solidFill>
                  <a:srgbClr val="123B32"/>
                </a:solidFill>
                <a:latin typeface="Meiryo"/>
                <a:ea typeface="Meiryo"/>
                <a:cs typeface="Meiryo"/>
              </a:defRPr>
            </a:defPPr>
          </a:lstStyle>
          <a:p xmlns:a="http://schemas.openxmlformats.org/drawingml/2006/main">
            <a:pPr>
              <a:lnSpc>
                <a:spcPct val="138000"/>
              </a:lnSpc>
              <a:buNone/>
              <a:defRPr sz="3450" b="1">
                <a:solidFill>
                  <a:srgbClr val="123B32"/>
                </a:solidFill>
                <a:latin typeface="Meiryo"/>
                <a:ea typeface="Meiryo"/>
                <a:cs typeface="Meiryo"/>
              </a:defRPr>
            </a:pPr>
            <a:r>
              <a:rPr sz="3450" b="1">
                <a:solidFill>
                  <a:srgbClr val="123B32"/>
                </a:solidFill>
                <a:latin typeface="Meiryo"/>
                <a:ea typeface="Meiryo"/>
                <a:cs typeface="Meiryo"/>
              </a:rPr>
              <a:t>4分 × 100件 = 400分</a:t>
            </a:r>
          </a:p>
          <a:p xmlns:a="http://schemas.openxmlformats.org/drawingml/2006/main">
            <a:pPr>
              <a:lnSpc>
                <a:spcPct val="138000"/>
              </a:lnSpc>
              <a:buNone/>
              <a:defRPr sz="3450" b="1">
                <a:solidFill>
                  <a:srgbClr val="123B32"/>
                </a:solidFill>
                <a:latin typeface="Meiryo"/>
                <a:ea typeface="Meiryo"/>
                <a:cs typeface="Meiryo"/>
              </a:defRPr>
            </a:pPr>
            <a:r>
              <a:rPr sz="3450" b="1">
                <a:solidFill>
                  <a:srgbClr val="123B32"/>
                </a:solidFill>
                <a:latin typeface="Meiryo"/>
                <a:ea typeface="Meiryo"/>
                <a:cs typeface="Meiryo"/>
              </a:rPr>
              <a:t>400分 = 6時間40分</a:t>
            </a:r>
          </a:p>
        </p:txBody>
      </p:sp>
      <p:sp>
        <p:nvSpPr>
          <p:cNvPr id="5" name="">
            <a:extLst xmlns:a="http://schemas.openxmlformats.org/drawingml/2006/main">
              <a:ext uri="{FF2B5EF4-FFF2-40B4-BE49-F238E27FC236}">
                <a16:creationId xmlns:a16="http://schemas.microsoft.com/office/drawing/2014/main" id="{5E6B49CE-BB48-4F2B-829A-146F0FA0049E}"/>
              </a:ext>
            </a:extLst>
          </p:cNvPr>
          <p:cNvSpPr>
            <a:spLocks xmlns:a="http://schemas.openxmlformats.org/drawingml/2006/main" noGrp="1"/>
          </p:cNvSpPr>
          <p:nvPr/>
        </p:nvSpPr>
        <p:spPr>
          <a:xfrm xmlns:a="http://schemas.openxmlformats.org/drawingml/2006/main">
            <a:off x="609600" y="3705225"/>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6" name="text-5">
            <a:extLst xmlns:a="http://schemas.openxmlformats.org/drawingml/2006/main">
              <a:ext uri="{FF2B5EF4-FFF2-40B4-BE49-F238E27FC236}">
                <a16:creationId xmlns:a16="http://schemas.microsoft.com/office/drawing/2014/main" id="{AFA423E5-3317-41DA-B008-D1A2EAE01585}"/>
              </a:ext>
            </a:extLst>
          </p:cNvPr>
          <p:cNvSpPr>
            <a:spLocks xmlns:a="http://schemas.openxmlformats.org/drawingml/2006/main" noGrp="1"/>
          </p:cNvSpPr>
          <p:nvPr/>
        </p:nvSpPr>
        <p:spPr>
          <a:xfrm xmlns:a="http://schemas.openxmlformats.org/drawingml/2006/main">
            <a:off x="609600" y="4086225"/>
            <a:ext cx="10972800" cy="8265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303735"/>
                </a:solidFill>
                <a:latin typeface="Meiryo"/>
                <a:ea typeface="Meiryo"/>
                <a:cs typeface="Meiryo"/>
              </a:defRPr>
            </a:defPPr>
          </a:lstStyle>
          <a:p xmlns:a="http://schemas.openxmlformats.org/drawingml/2006/main">
            <a:pPr>
              <a:lnSpc>
                <a:spcPct val="138000"/>
              </a:lnSpc>
              <a:buNone/>
              <a:defRPr sz="2325" b="0">
                <a:solidFill>
                  <a:srgbClr val="303735"/>
                </a:solidFill>
                <a:latin typeface="Meiryo"/>
                <a:ea typeface="Meiryo"/>
                <a:cs typeface="Meiryo"/>
              </a:defRPr>
            </a:pPr>
            <a:r>
              <a:rPr sz="2325" b="0">
                <a:solidFill>
                  <a:srgbClr val="303735"/>
                </a:solidFill>
                <a:latin typeface="Meiryo"/>
                <a:ea typeface="Meiryo"/>
                <a:cs typeface="Meiryo"/>
              </a:rPr>
              <a:t>空いた時間で何を進めるか</a:t>
            </a:r>
          </a:p>
          <a:p xmlns:a="http://schemas.openxmlformats.org/drawingml/2006/main">
            <a:pPr>
              <a:lnSpc>
                <a:spcPct val="138000"/>
              </a:lnSpc>
              <a:buNone/>
              <a:defRPr sz="2325" b="0">
                <a:solidFill>
                  <a:srgbClr val="303735"/>
                </a:solidFill>
                <a:latin typeface="Meiryo"/>
                <a:ea typeface="Meiryo"/>
                <a:cs typeface="Meiryo"/>
              </a:defRPr>
            </a:pPr>
            <a:r>
              <a:rPr sz="2325" b="0">
                <a:solidFill>
                  <a:srgbClr val="303735"/>
                </a:solidFill>
                <a:latin typeface="Meiryo"/>
                <a:ea typeface="Meiryo"/>
                <a:cs typeface="Meiryo"/>
              </a:rPr>
              <a:t>回答待ちの案件への対応や、古い手順書の更新に使う。</a:t>
            </a:r>
          </a:p>
        </p:txBody>
      </p:sp>
      <p:sp>
        <p:nvSpPr>
          <p:cNvPr id="7" name="">
            <a:extLst xmlns:a="http://schemas.openxmlformats.org/drawingml/2006/main">
              <a:ext uri="{FF2B5EF4-FFF2-40B4-BE49-F238E27FC236}">
                <a16:creationId xmlns:a16="http://schemas.microsoft.com/office/drawing/2014/main" id="{B575C7FF-E83E-4D08-9866-6A4CD97E329F}"/>
              </a:ext>
            </a:extLst>
          </p:cNvPr>
          <p:cNvSpPr>
            <a:spLocks xmlns:a="http://schemas.openxmlformats.org/drawingml/2006/main" noGrp="1"/>
          </p:cNvSpPr>
          <p:nvPr/>
        </p:nvSpPr>
        <p:spPr>
          <a:xfrm xmlns:a="http://schemas.openxmlformats.org/drawingml/2006/main">
            <a:off x="609600" y="5905500"/>
            <a:ext cx="10972800" cy="953"/>
          </a:xfrm>
          <a:prstGeom xmlns:a="http://schemas.openxmlformats.org/drawingml/2006/main" prst="line">
            <a:avLst/>
          </a:prstGeom>
          <a:noFill xmlns:a="http://schemas.openxmlformats.org/drawingml/2006/main"/>
          <a:ln xmlns:a="http://schemas.openxmlformats.org/drawingml/2006/main" w="19050">
            <a:solidFill>
              <a:srgbClr val="123B32"/>
            </a:solidFill>
          </a:ln>
        </p:spPr>
      </p:sp>
      <p:sp>
        <p:nvSpPr>
          <p:cNvPr id="8" name="text-7">
            <a:extLst xmlns:a="http://schemas.openxmlformats.org/drawingml/2006/main">
              <a:ext uri="{FF2B5EF4-FFF2-40B4-BE49-F238E27FC236}">
                <a16:creationId xmlns:a16="http://schemas.microsoft.com/office/drawing/2014/main" id="{0B118678-6060-4B65-AC26-390423CF3DCD}"/>
              </a:ext>
            </a:extLst>
          </p:cNvPr>
          <p:cNvSpPr>
            <a:spLocks xmlns:a="http://schemas.openxmlformats.org/drawingml/2006/main" noGrp="1"/>
          </p:cNvSpPr>
          <p:nvPr/>
        </p:nvSpPr>
        <p:spPr>
          <a:xfrm xmlns:a="http://schemas.openxmlformats.org/drawingml/2006/main">
            <a:off x="609600" y="60864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725" b="1">
                <a:solidFill>
                  <a:srgbClr val="123B32"/>
                </a:solidFill>
                <a:latin typeface="Meiryo"/>
                <a:ea typeface="Meiryo"/>
                <a:cs typeface="Meiryo"/>
              </a:defRPr>
            </a:defPPr>
          </a:lstStyle>
          <a:p xmlns:a="http://schemas.openxmlformats.org/drawingml/2006/main">
            <a:pPr>
              <a:lnSpc>
                <a:spcPct val="138000"/>
              </a:lnSpc>
              <a:buNone/>
              <a:defRPr sz="1725" b="1">
                <a:solidFill>
                  <a:srgbClr val="123B32"/>
                </a:solidFill>
                <a:latin typeface="Meiryo"/>
                <a:ea typeface="Meiryo"/>
                <a:cs typeface="Meiryo"/>
              </a:defRPr>
            </a:pPr>
            <a:r>
              <a:rPr sz="1725" b="1">
                <a:solidFill>
                  <a:srgbClr val="123B32"/>
                </a:solidFill>
                <a:latin typeface="Meiryo"/>
                <a:ea typeface="Meiryo"/>
                <a:cs typeface="Meiryo"/>
              </a:rPr>
              <a:t>余力ができても、その分の給与支出が自動的に減るわけではありません。</a:t>
            </a:r>
          </a:p>
        </p:txBody>
      </p:sp>
      <p:sp>
        <p:nvSpPr>
          <p:cNvPr id="9" name="text-8">
            <a:extLst xmlns:a="http://schemas.openxmlformats.org/drawingml/2006/main">
              <a:ext uri="{FF2B5EF4-FFF2-40B4-BE49-F238E27FC236}">
                <a16:creationId xmlns:a16="http://schemas.microsoft.com/office/drawing/2014/main" id="{751E6C35-4C7B-483C-8943-FB0C7FBFAA24}"/>
              </a:ext>
            </a:extLst>
          </p:cNvPr>
          <p:cNvSpPr>
            <a:spLocks xmlns:a="http://schemas.openxmlformats.org/drawingml/2006/main" noGrp="1"/>
          </p:cNvSpPr>
          <p:nvPr/>
        </p:nvSpPr>
        <p:spPr>
          <a:xfrm xmlns:a="http://schemas.openxmlformats.org/drawingml/2006/main">
            <a:off x="609600" y="6657975"/>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C.elegance  /  企業・場面・数値は架空の説明例</a:t>
            </a:r>
          </a:p>
        </p:txBody>
      </p:sp>
      <p:sp>
        <p:nvSpPr>
          <p:cNvPr id="10" name="text-9">
            <a:extLst xmlns:a="http://schemas.openxmlformats.org/drawingml/2006/main">
              <a:ext uri="{FF2B5EF4-FFF2-40B4-BE49-F238E27FC236}">
                <a16:creationId xmlns:a16="http://schemas.microsoft.com/office/drawing/2014/main" id="{2F370D2C-5723-49CF-A849-8CA6A39988C1}"/>
              </a:ext>
            </a:extLst>
          </p:cNvPr>
          <p:cNvSpPr>
            <a:spLocks xmlns:a="http://schemas.openxmlformats.org/drawingml/2006/main" noGrp="1"/>
          </p:cNvSpPr>
          <p:nvPr/>
        </p:nvSpPr>
        <p:spPr>
          <a:xfrm xmlns:a="http://schemas.openxmlformats.org/drawingml/2006/main">
            <a:off x="10668000" y="6657975"/>
            <a:ext cx="914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07 / 14</a:t>
            </a:r>
          </a:p>
        </p:txBody>
      </p:sp>
    </p:spTree>
    <p:extLst>
      <p:ext uri="{BB962C8B-B14F-4D97-AF65-F5344CB8AC3E}">
        <p14:creationId xmlns:p14="http://schemas.microsoft.com/office/powerpoint/2010/main" val="2085374582"/>
      </p:ext>
    </p:extLst>
  </p:cSld>
</p:sld>
</file>

<file path=ppt/slides/slide8.xml><?xml version="1.0" encoding="utf-8"?>
<p:sld xmlns:p="http://schemas.openxmlformats.org/presentationml/2006/main">
  <p:cSld>
    <p:bg>
      <p:bgPr>
        <a:solidFill xmlns:a="http://schemas.openxmlformats.org/drawingml/2006/main">
          <a:srgbClr val="F6F5EF"/>
        </a:solidFill>
      </p:bgPr>
    </p:bg>
    <p:spTree>
      <p:nvGrpSpPr>
        <p:cNvPr id="1" name=""/>
        <p:cNvGrpSpPr/>
        <p:nvPr/>
      </p:nvGrpSpPr>
      <p:grpSpPr>
        <a:xfrm xmlns:a="http://schemas.openxmlformats.org/drawingml/2006/main"/>
      </p:grpSpPr>
      <p:sp>
        <p:nvSpPr>
          <p:cNvPr id="19" name="slide-heading">
            <a:extLst xmlns:a="http://schemas.openxmlformats.org/drawingml/2006/main">
              <a:ext uri="{FF2B5EF4-FFF2-40B4-BE49-F238E27FC236}">
                <a16:creationId xmlns:a16="http://schemas.microsoft.com/office/drawing/2014/main" id="{7F34EBE7-7929-4D24-A2DF-7D14FA8C4FE6}"/>
              </a:ext>
            </a:extLst>
          </p:cNvPr>
          <p:cNvSpPr>
            <a:spLocks xmlns:a="http://schemas.openxmlformats.org/drawingml/2006/main" noGrp="1"/>
          </p:cNvSpPr>
          <p:nvPr/>
        </p:nvSpPr>
        <p:spPr>
          <a:xfrm xmlns:a="http://schemas.openxmlformats.org/drawingml/2006/main">
            <a:off x="609600" y="371475"/>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150" b="1">
                <a:solidFill>
                  <a:srgbClr val="123B32"/>
                </a:solidFill>
                <a:latin typeface="Meiryo"/>
                <a:ea typeface="Meiryo"/>
                <a:cs typeface="Meiryo"/>
              </a:defRPr>
            </a:defPPr>
          </a:lstStyle>
          <a:p xmlns:a="http://schemas.openxmlformats.org/drawingml/2006/main">
            <a:pPr>
              <a:lnSpc>
                <a:spcPct val="138000"/>
              </a:lnSpc>
              <a:buNone/>
              <a:defRPr sz="3150" b="1">
                <a:solidFill>
                  <a:srgbClr val="123B32"/>
                </a:solidFill>
                <a:latin typeface="Meiryo"/>
                <a:ea typeface="Meiryo"/>
                <a:cs typeface="Meiryo"/>
              </a:defRPr>
            </a:pPr>
            <a:r>
              <a:rPr sz="3150" b="1">
                <a:solidFill>
                  <a:srgbClr val="123B32"/>
                </a:solidFill>
                <a:latin typeface="Meiryo"/>
                <a:ea typeface="Meiryo"/>
                <a:cs typeface="Meiryo"/>
              </a:rPr>
              <a:t>仕事の資料を扱える環境を選ぶ</a:t>
            </a:r>
          </a:p>
        </p:txBody>
      </p:sp>
      <p:sp>
        <p:nvSpPr>
          <p:cNvPr id="2" name="text-1">
            <a:extLst xmlns:a="http://schemas.openxmlformats.org/drawingml/2006/main">
              <a:ext uri="{FF2B5EF4-FFF2-40B4-BE49-F238E27FC236}">
                <a16:creationId xmlns:a16="http://schemas.microsoft.com/office/drawing/2014/main" id="{A0FE8DF7-359A-493F-ADC3-AA410F56B258}"/>
              </a:ext>
            </a:extLst>
          </p:cNvPr>
          <p:cNvSpPr>
            <a:spLocks xmlns:a="http://schemas.openxmlformats.org/drawingml/2006/main" noGrp="1"/>
          </p:cNvSpPr>
          <p:nvPr/>
        </p:nvSpPr>
        <p:spPr>
          <a:xfrm xmlns:a="http://schemas.openxmlformats.org/drawingml/2006/main">
            <a:off x="609600" y="1057275"/>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0">
                <a:solidFill>
                  <a:srgbClr val="59665F"/>
                </a:solidFill>
                <a:latin typeface="Meiryo"/>
                <a:ea typeface="Meiryo"/>
                <a:cs typeface="Meiryo"/>
              </a:defRPr>
            </a:defPPr>
          </a:lstStyle>
          <a:p xmlns:a="http://schemas.openxmlformats.org/drawingml/2006/main">
            <a:pPr>
              <a:lnSpc>
                <a:spcPct val="138000"/>
              </a:lnSpc>
              <a:buNone/>
              <a:defRPr sz="1950" b="0">
                <a:solidFill>
                  <a:srgbClr val="59665F"/>
                </a:solidFill>
                <a:latin typeface="Meiryo"/>
                <a:ea typeface="Meiryo"/>
                <a:cs typeface="Meiryo"/>
              </a:defRPr>
            </a:pPr>
            <a:r>
              <a:rPr sz="1950" b="0">
                <a:solidFill>
                  <a:srgbClr val="59665F"/>
                </a:solidFill>
                <a:latin typeface="Meiryo"/>
                <a:ea typeface="Meiryo"/>
                <a:cs typeface="Meiryo"/>
              </a:rPr>
              <a:t>個人が使い始める前に、会社で次の点を確認します。</a:t>
            </a:r>
          </a:p>
        </p:txBody>
      </p:sp>
      <p:sp>
        <p:nvSpPr>
          <p:cNvPr id="3" name="">
            <a:extLst xmlns:a="http://schemas.openxmlformats.org/drawingml/2006/main">
              <a:ext uri="{FF2B5EF4-FFF2-40B4-BE49-F238E27FC236}">
                <a16:creationId xmlns:a16="http://schemas.microsoft.com/office/drawing/2014/main" id="{BDD21160-4C4E-4B56-8DA3-BA2467D09644}"/>
              </a:ext>
            </a:extLst>
          </p:cNvPr>
          <p:cNvSpPr>
            <a:spLocks xmlns:a="http://schemas.openxmlformats.org/drawingml/2006/main" noGrp="1"/>
          </p:cNvSpPr>
          <p:nvPr/>
        </p:nvSpPr>
        <p:spPr>
          <a:xfrm xmlns:a="http://schemas.openxmlformats.org/drawingml/2006/main">
            <a:off x="609600" y="1781175"/>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4" name="text-3">
            <a:extLst xmlns:a="http://schemas.openxmlformats.org/drawingml/2006/main">
              <a:ext uri="{FF2B5EF4-FFF2-40B4-BE49-F238E27FC236}">
                <a16:creationId xmlns:a16="http://schemas.microsoft.com/office/drawing/2014/main" id="{03605AFB-F6A2-4684-8C3A-6CFC206DEE3F}"/>
              </a:ext>
            </a:extLst>
          </p:cNvPr>
          <p:cNvSpPr>
            <a:spLocks xmlns:a="http://schemas.openxmlformats.org/drawingml/2006/main" noGrp="1"/>
          </p:cNvSpPr>
          <p:nvPr/>
        </p:nvSpPr>
        <p:spPr>
          <a:xfrm xmlns:a="http://schemas.openxmlformats.org/drawingml/2006/main">
            <a:off x="609600" y="1971675"/>
            <a:ext cx="8572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475" b="1">
                <a:solidFill>
                  <a:srgbClr val="123B32"/>
                </a:solidFill>
                <a:latin typeface="Meiryo"/>
                <a:ea typeface="Meiryo"/>
                <a:cs typeface="Meiryo"/>
              </a:defRPr>
            </a:defPPr>
          </a:lstStyle>
          <a:p xmlns:a="http://schemas.openxmlformats.org/drawingml/2006/main">
            <a:pPr>
              <a:lnSpc>
                <a:spcPct val="138000"/>
              </a:lnSpc>
              <a:buNone/>
              <a:defRPr sz="2475" b="1">
                <a:solidFill>
                  <a:srgbClr val="123B32"/>
                </a:solidFill>
                <a:latin typeface="Meiryo"/>
                <a:ea typeface="Meiryo"/>
                <a:cs typeface="Meiryo"/>
              </a:defRPr>
            </a:pPr>
            <a:r>
              <a:rPr sz="2475" b="1">
                <a:solidFill>
                  <a:srgbClr val="123B32"/>
                </a:solidFill>
                <a:latin typeface="Meiryo"/>
                <a:ea typeface="Meiryo"/>
                <a:cs typeface="Meiryo"/>
              </a:rPr>
              <a:t>01</a:t>
            </a:r>
          </a:p>
        </p:txBody>
      </p:sp>
      <p:sp>
        <p:nvSpPr>
          <p:cNvPr id="5" name="text-4">
            <a:extLst xmlns:a="http://schemas.openxmlformats.org/drawingml/2006/main">
              <a:ext uri="{FF2B5EF4-FFF2-40B4-BE49-F238E27FC236}">
                <a16:creationId xmlns:a16="http://schemas.microsoft.com/office/drawing/2014/main" id="{CC97A0A5-A23B-43F0-A2A2-D023B37D1B63}"/>
              </a:ext>
            </a:extLst>
          </p:cNvPr>
          <p:cNvSpPr>
            <a:spLocks xmlns:a="http://schemas.openxmlformats.org/drawingml/2006/main" noGrp="1"/>
          </p:cNvSpPr>
          <p:nvPr/>
        </p:nvSpPr>
        <p:spPr>
          <a:xfrm xmlns:a="http://schemas.openxmlformats.org/drawingml/2006/main">
            <a:off x="1685925" y="1971675"/>
            <a:ext cx="98964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1">
                <a:solidFill>
                  <a:srgbClr val="123B32"/>
                </a:solidFill>
                <a:latin typeface="Meiryo"/>
                <a:ea typeface="Meiryo"/>
                <a:cs typeface="Meiryo"/>
              </a:defRPr>
            </a:defPPr>
          </a:lstStyle>
          <a:p xmlns:a="http://schemas.openxmlformats.org/drawingml/2006/main">
            <a:pPr>
              <a:lnSpc>
                <a:spcPct val="138000"/>
              </a:lnSpc>
              <a:buNone/>
              <a:defRPr sz="2250" b="1">
                <a:solidFill>
                  <a:srgbClr val="123B32"/>
                </a:solidFill>
                <a:latin typeface="Meiryo"/>
                <a:ea typeface="Meiryo"/>
                <a:cs typeface="Meiryo"/>
              </a:defRPr>
            </a:pPr>
            <a:r>
              <a:rPr sz="2250" b="1">
                <a:solidFill>
                  <a:srgbClr val="123B32"/>
                </a:solidFill>
                <a:latin typeface="Meiryo"/>
                <a:ea typeface="Meiryo"/>
                <a:cs typeface="Meiryo"/>
              </a:rPr>
              <a:t>その資料を入力してよいか</a:t>
            </a:r>
          </a:p>
        </p:txBody>
      </p:sp>
      <p:sp>
        <p:nvSpPr>
          <p:cNvPr id="6" name="text-5">
            <a:extLst xmlns:a="http://schemas.openxmlformats.org/drawingml/2006/main">
              <a:ext uri="{FF2B5EF4-FFF2-40B4-BE49-F238E27FC236}">
                <a16:creationId xmlns:a16="http://schemas.microsoft.com/office/drawing/2014/main" id="{772BE059-C284-405D-9582-45B86DC00F1F}"/>
              </a:ext>
            </a:extLst>
          </p:cNvPr>
          <p:cNvSpPr>
            <a:spLocks xmlns:a="http://schemas.openxmlformats.org/drawingml/2006/main" noGrp="1"/>
          </p:cNvSpPr>
          <p:nvPr/>
        </p:nvSpPr>
        <p:spPr>
          <a:xfrm xmlns:a="http://schemas.openxmlformats.org/drawingml/2006/main">
            <a:off x="1685925" y="2419350"/>
            <a:ext cx="9896475"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303735"/>
                </a:solidFill>
                <a:latin typeface="Meiryo"/>
                <a:ea typeface="Meiryo"/>
                <a:cs typeface="Meiryo"/>
              </a:defRPr>
            </a:defPPr>
          </a:lstStyle>
          <a:p xmlns:a="http://schemas.openxmlformats.org/drawingml/2006/main">
            <a:pPr>
              <a:lnSpc>
                <a:spcPct val="138000"/>
              </a:lnSpc>
              <a:buNone/>
              <a:defRPr sz="2100" b="0">
                <a:solidFill>
                  <a:srgbClr val="303735"/>
                </a:solidFill>
                <a:latin typeface="Meiryo"/>
                <a:ea typeface="Meiryo"/>
                <a:cs typeface="Meiryo"/>
              </a:defRPr>
            </a:pPr>
            <a:r>
              <a:rPr sz="2100" b="0">
                <a:solidFill>
                  <a:srgbClr val="303735"/>
                </a:solidFill>
                <a:latin typeface="Meiryo"/>
                <a:ea typeface="Meiryo"/>
                <a:cs typeface="Meiryo"/>
              </a:rPr>
              <a:t>契約条件や学習利用、保存の設定を、会社が確認する。</a:t>
            </a:r>
          </a:p>
        </p:txBody>
      </p:sp>
      <p:sp>
        <p:nvSpPr>
          <p:cNvPr id="7" name="">
            <a:extLst xmlns:a="http://schemas.openxmlformats.org/drawingml/2006/main">
              <a:ext uri="{FF2B5EF4-FFF2-40B4-BE49-F238E27FC236}">
                <a16:creationId xmlns:a16="http://schemas.microsoft.com/office/drawing/2014/main" id="{05CA29B4-DF65-4757-BEED-97D80883A2DE}"/>
              </a:ext>
            </a:extLst>
          </p:cNvPr>
          <p:cNvSpPr>
            <a:spLocks xmlns:a="http://schemas.openxmlformats.org/drawingml/2006/main" noGrp="1"/>
          </p:cNvSpPr>
          <p:nvPr/>
        </p:nvSpPr>
        <p:spPr>
          <a:xfrm xmlns:a="http://schemas.openxmlformats.org/drawingml/2006/main">
            <a:off x="1685925" y="3000375"/>
            <a:ext cx="9896475"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8" name="text-7">
            <a:extLst xmlns:a="http://schemas.openxmlformats.org/drawingml/2006/main">
              <a:ext uri="{FF2B5EF4-FFF2-40B4-BE49-F238E27FC236}">
                <a16:creationId xmlns:a16="http://schemas.microsoft.com/office/drawing/2014/main" id="{6F842830-B256-4CC2-A6B9-C1FA7AA34699}"/>
              </a:ext>
            </a:extLst>
          </p:cNvPr>
          <p:cNvSpPr>
            <a:spLocks xmlns:a="http://schemas.openxmlformats.org/drawingml/2006/main" noGrp="1"/>
          </p:cNvSpPr>
          <p:nvPr/>
        </p:nvSpPr>
        <p:spPr>
          <a:xfrm xmlns:a="http://schemas.openxmlformats.org/drawingml/2006/main">
            <a:off x="609600" y="3171825"/>
            <a:ext cx="8572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475" b="1">
                <a:solidFill>
                  <a:srgbClr val="123B32"/>
                </a:solidFill>
                <a:latin typeface="Meiryo"/>
                <a:ea typeface="Meiryo"/>
                <a:cs typeface="Meiryo"/>
              </a:defRPr>
            </a:defPPr>
          </a:lstStyle>
          <a:p xmlns:a="http://schemas.openxmlformats.org/drawingml/2006/main">
            <a:pPr>
              <a:lnSpc>
                <a:spcPct val="138000"/>
              </a:lnSpc>
              <a:buNone/>
              <a:defRPr sz="2475" b="1">
                <a:solidFill>
                  <a:srgbClr val="123B32"/>
                </a:solidFill>
                <a:latin typeface="Meiryo"/>
                <a:ea typeface="Meiryo"/>
                <a:cs typeface="Meiryo"/>
              </a:defRPr>
            </a:pPr>
            <a:r>
              <a:rPr sz="2475" b="1">
                <a:solidFill>
                  <a:srgbClr val="123B32"/>
                </a:solidFill>
                <a:latin typeface="Meiryo"/>
                <a:ea typeface="Meiryo"/>
                <a:cs typeface="Meiryo"/>
              </a:rPr>
              <a:t>02</a:t>
            </a:r>
          </a:p>
        </p:txBody>
      </p:sp>
      <p:sp>
        <p:nvSpPr>
          <p:cNvPr id="9" name="text-8">
            <a:extLst xmlns:a="http://schemas.openxmlformats.org/drawingml/2006/main">
              <a:ext uri="{FF2B5EF4-FFF2-40B4-BE49-F238E27FC236}">
                <a16:creationId xmlns:a16="http://schemas.microsoft.com/office/drawing/2014/main" id="{7426A76C-9DD1-4870-B137-9B03045C0871}"/>
              </a:ext>
            </a:extLst>
          </p:cNvPr>
          <p:cNvSpPr>
            <a:spLocks xmlns:a="http://schemas.openxmlformats.org/drawingml/2006/main" noGrp="1"/>
          </p:cNvSpPr>
          <p:nvPr/>
        </p:nvSpPr>
        <p:spPr>
          <a:xfrm xmlns:a="http://schemas.openxmlformats.org/drawingml/2006/main">
            <a:off x="1685925" y="3171825"/>
            <a:ext cx="98964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1">
                <a:solidFill>
                  <a:srgbClr val="123B32"/>
                </a:solidFill>
                <a:latin typeface="Meiryo"/>
                <a:ea typeface="Meiryo"/>
                <a:cs typeface="Meiryo"/>
              </a:defRPr>
            </a:defPPr>
          </a:lstStyle>
          <a:p xmlns:a="http://schemas.openxmlformats.org/drawingml/2006/main">
            <a:pPr>
              <a:lnSpc>
                <a:spcPct val="138000"/>
              </a:lnSpc>
              <a:buNone/>
              <a:defRPr sz="2250" b="1">
                <a:solidFill>
                  <a:srgbClr val="123B32"/>
                </a:solidFill>
                <a:latin typeface="Meiryo"/>
                <a:ea typeface="Meiryo"/>
                <a:cs typeface="Meiryo"/>
              </a:defRPr>
            </a:pPr>
            <a:r>
              <a:rPr sz="2250" b="1">
                <a:solidFill>
                  <a:srgbClr val="123B32"/>
                </a:solidFill>
                <a:latin typeface="Meiryo"/>
                <a:ea typeface="Meiryo"/>
                <a:cs typeface="Meiryo"/>
              </a:rPr>
              <a:t>誰が使い、誰が共有できるか</a:t>
            </a:r>
          </a:p>
        </p:txBody>
      </p:sp>
      <p:sp>
        <p:nvSpPr>
          <p:cNvPr id="10" name="text-9">
            <a:extLst xmlns:a="http://schemas.openxmlformats.org/drawingml/2006/main">
              <a:ext uri="{FF2B5EF4-FFF2-40B4-BE49-F238E27FC236}">
                <a16:creationId xmlns:a16="http://schemas.microsoft.com/office/drawing/2014/main" id="{1D761059-A3DC-4CAB-A6AC-ED5312A0AD01}"/>
              </a:ext>
            </a:extLst>
          </p:cNvPr>
          <p:cNvSpPr>
            <a:spLocks xmlns:a="http://schemas.openxmlformats.org/drawingml/2006/main" noGrp="1"/>
          </p:cNvSpPr>
          <p:nvPr/>
        </p:nvSpPr>
        <p:spPr>
          <a:xfrm xmlns:a="http://schemas.openxmlformats.org/drawingml/2006/main">
            <a:off x="1685925" y="3619500"/>
            <a:ext cx="9896475"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303735"/>
                </a:solidFill>
                <a:latin typeface="Meiryo"/>
                <a:ea typeface="Meiryo"/>
                <a:cs typeface="Meiryo"/>
              </a:defRPr>
            </a:defPPr>
          </a:lstStyle>
          <a:p xmlns:a="http://schemas.openxmlformats.org/drawingml/2006/main">
            <a:pPr>
              <a:lnSpc>
                <a:spcPct val="138000"/>
              </a:lnSpc>
              <a:buNone/>
              <a:defRPr sz="2100" b="0">
                <a:solidFill>
                  <a:srgbClr val="303735"/>
                </a:solidFill>
                <a:latin typeface="Meiryo"/>
                <a:ea typeface="Meiryo"/>
                <a:cs typeface="Meiryo"/>
              </a:defRPr>
            </a:pPr>
            <a:r>
              <a:rPr sz="2100" b="0">
                <a:solidFill>
                  <a:srgbClr val="303735"/>
                </a:solidFill>
                <a:latin typeface="Meiryo"/>
                <a:ea typeface="Meiryo"/>
                <a:cs typeface="Meiryo"/>
              </a:rPr>
              <a:t>会社のアカウントと権限を管理する担当者を決める。</a:t>
            </a:r>
          </a:p>
        </p:txBody>
      </p:sp>
      <p:sp>
        <p:nvSpPr>
          <p:cNvPr id="11" name="">
            <a:extLst xmlns:a="http://schemas.openxmlformats.org/drawingml/2006/main">
              <a:ext uri="{FF2B5EF4-FFF2-40B4-BE49-F238E27FC236}">
                <a16:creationId xmlns:a16="http://schemas.microsoft.com/office/drawing/2014/main" id="{95571D46-9DCC-4F6D-859C-AD97D0F52635}"/>
              </a:ext>
            </a:extLst>
          </p:cNvPr>
          <p:cNvSpPr>
            <a:spLocks xmlns:a="http://schemas.openxmlformats.org/drawingml/2006/main" noGrp="1"/>
          </p:cNvSpPr>
          <p:nvPr/>
        </p:nvSpPr>
        <p:spPr>
          <a:xfrm xmlns:a="http://schemas.openxmlformats.org/drawingml/2006/main">
            <a:off x="1685925" y="4200525"/>
            <a:ext cx="9896475"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12" name="text-11">
            <a:extLst xmlns:a="http://schemas.openxmlformats.org/drawingml/2006/main">
              <a:ext uri="{FF2B5EF4-FFF2-40B4-BE49-F238E27FC236}">
                <a16:creationId xmlns:a16="http://schemas.microsoft.com/office/drawing/2014/main" id="{02CAF74A-3BA0-4A36-A3AD-766D283DA74F}"/>
              </a:ext>
            </a:extLst>
          </p:cNvPr>
          <p:cNvSpPr>
            <a:spLocks xmlns:a="http://schemas.openxmlformats.org/drawingml/2006/main" noGrp="1"/>
          </p:cNvSpPr>
          <p:nvPr/>
        </p:nvSpPr>
        <p:spPr>
          <a:xfrm xmlns:a="http://schemas.openxmlformats.org/drawingml/2006/main">
            <a:off x="609600" y="4371975"/>
            <a:ext cx="8572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475" b="1">
                <a:solidFill>
                  <a:srgbClr val="123B32"/>
                </a:solidFill>
                <a:latin typeface="Meiryo"/>
                <a:ea typeface="Meiryo"/>
                <a:cs typeface="Meiryo"/>
              </a:defRPr>
            </a:defPPr>
          </a:lstStyle>
          <a:p xmlns:a="http://schemas.openxmlformats.org/drawingml/2006/main">
            <a:pPr>
              <a:lnSpc>
                <a:spcPct val="138000"/>
              </a:lnSpc>
              <a:buNone/>
              <a:defRPr sz="2475" b="1">
                <a:solidFill>
                  <a:srgbClr val="123B32"/>
                </a:solidFill>
                <a:latin typeface="Meiryo"/>
                <a:ea typeface="Meiryo"/>
                <a:cs typeface="Meiryo"/>
              </a:defRPr>
            </a:pPr>
            <a:r>
              <a:rPr sz="2475" b="1">
                <a:solidFill>
                  <a:srgbClr val="123B32"/>
                </a:solidFill>
                <a:latin typeface="Meiryo"/>
                <a:ea typeface="Meiryo"/>
                <a:cs typeface="Meiryo"/>
              </a:rPr>
              <a:t>03</a:t>
            </a:r>
          </a:p>
        </p:txBody>
      </p:sp>
      <p:sp>
        <p:nvSpPr>
          <p:cNvPr id="13" name="text-12">
            <a:extLst xmlns:a="http://schemas.openxmlformats.org/drawingml/2006/main">
              <a:ext uri="{FF2B5EF4-FFF2-40B4-BE49-F238E27FC236}">
                <a16:creationId xmlns:a16="http://schemas.microsoft.com/office/drawing/2014/main" id="{8F5E4FAB-DF79-4FFF-836E-8B898896B923}"/>
              </a:ext>
            </a:extLst>
          </p:cNvPr>
          <p:cNvSpPr>
            <a:spLocks xmlns:a="http://schemas.openxmlformats.org/drawingml/2006/main" noGrp="1"/>
          </p:cNvSpPr>
          <p:nvPr/>
        </p:nvSpPr>
        <p:spPr>
          <a:xfrm xmlns:a="http://schemas.openxmlformats.org/drawingml/2006/main">
            <a:off x="1685925" y="4371975"/>
            <a:ext cx="98964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1">
                <a:solidFill>
                  <a:srgbClr val="123B32"/>
                </a:solidFill>
                <a:latin typeface="Meiryo"/>
                <a:ea typeface="Meiryo"/>
                <a:cs typeface="Meiryo"/>
              </a:defRPr>
            </a:defPPr>
          </a:lstStyle>
          <a:p xmlns:a="http://schemas.openxmlformats.org/drawingml/2006/main">
            <a:pPr>
              <a:lnSpc>
                <a:spcPct val="138000"/>
              </a:lnSpc>
              <a:buNone/>
              <a:defRPr sz="2250" b="1">
                <a:solidFill>
                  <a:srgbClr val="123B32"/>
                </a:solidFill>
                <a:latin typeface="Meiryo"/>
                <a:ea typeface="Meiryo"/>
                <a:cs typeface="Meiryo"/>
              </a:defRPr>
            </a:pPr>
            <a:r>
              <a:rPr sz="2250" b="1">
                <a:solidFill>
                  <a:srgbClr val="123B32"/>
                </a:solidFill>
                <a:latin typeface="Meiryo"/>
                <a:ea typeface="Meiryo"/>
                <a:cs typeface="Meiryo"/>
              </a:rPr>
              <a:t>変更や退職のときに戻せるか</a:t>
            </a:r>
          </a:p>
        </p:txBody>
      </p:sp>
      <p:sp>
        <p:nvSpPr>
          <p:cNvPr id="14" name="text-13">
            <a:extLst xmlns:a="http://schemas.openxmlformats.org/drawingml/2006/main">
              <a:ext uri="{FF2B5EF4-FFF2-40B4-BE49-F238E27FC236}">
                <a16:creationId xmlns:a16="http://schemas.microsoft.com/office/drawing/2014/main" id="{2503E86B-8D7A-4088-A7B3-8C999ADB6CF0}"/>
              </a:ext>
            </a:extLst>
          </p:cNvPr>
          <p:cNvSpPr>
            <a:spLocks xmlns:a="http://schemas.openxmlformats.org/drawingml/2006/main" noGrp="1"/>
          </p:cNvSpPr>
          <p:nvPr/>
        </p:nvSpPr>
        <p:spPr>
          <a:xfrm xmlns:a="http://schemas.openxmlformats.org/drawingml/2006/main">
            <a:off x="1685925" y="4819650"/>
            <a:ext cx="9896475"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303735"/>
                </a:solidFill>
                <a:latin typeface="Meiryo"/>
                <a:ea typeface="Meiryo"/>
                <a:cs typeface="Meiryo"/>
              </a:defRPr>
            </a:defPPr>
          </a:lstStyle>
          <a:p xmlns:a="http://schemas.openxmlformats.org/drawingml/2006/main">
            <a:pPr>
              <a:lnSpc>
                <a:spcPct val="138000"/>
              </a:lnSpc>
              <a:buNone/>
              <a:defRPr sz="2100" b="0">
                <a:solidFill>
                  <a:srgbClr val="303735"/>
                </a:solidFill>
                <a:latin typeface="Meiryo"/>
                <a:ea typeface="Meiryo"/>
                <a:cs typeface="Meiryo"/>
              </a:defRPr>
            </a:pPr>
            <a:r>
              <a:rPr sz="2100" b="0">
                <a:solidFill>
                  <a:srgbClr val="303735"/>
                </a:solidFill>
                <a:latin typeface="Meiryo"/>
                <a:ea typeface="Meiryo"/>
                <a:cs typeface="Meiryo"/>
              </a:rPr>
              <a:t>資料の削除、共有解除、アカウント停止の手順を決める。</a:t>
            </a:r>
          </a:p>
        </p:txBody>
      </p:sp>
      <p:sp>
        <p:nvSpPr>
          <p:cNvPr id="15" name="">
            <a:extLst xmlns:a="http://schemas.openxmlformats.org/drawingml/2006/main">
              <a:ext uri="{FF2B5EF4-FFF2-40B4-BE49-F238E27FC236}">
                <a16:creationId xmlns:a16="http://schemas.microsoft.com/office/drawing/2014/main" id="{D0E8F17F-7BAA-488D-A148-F1B0EFA013B4}"/>
              </a:ext>
            </a:extLst>
          </p:cNvPr>
          <p:cNvSpPr>
            <a:spLocks xmlns:a="http://schemas.openxmlformats.org/drawingml/2006/main" noGrp="1"/>
          </p:cNvSpPr>
          <p:nvPr/>
        </p:nvSpPr>
        <p:spPr>
          <a:xfrm xmlns:a="http://schemas.openxmlformats.org/drawingml/2006/main">
            <a:off x="609600" y="5905500"/>
            <a:ext cx="10972800" cy="953"/>
          </a:xfrm>
          <a:prstGeom xmlns:a="http://schemas.openxmlformats.org/drawingml/2006/main" prst="line">
            <a:avLst/>
          </a:prstGeom>
          <a:noFill xmlns:a="http://schemas.openxmlformats.org/drawingml/2006/main"/>
          <a:ln xmlns:a="http://schemas.openxmlformats.org/drawingml/2006/main" w="19050">
            <a:solidFill>
              <a:srgbClr val="123B32"/>
            </a:solidFill>
          </a:ln>
        </p:spPr>
      </p:sp>
      <p:sp>
        <p:nvSpPr>
          <p:cNvPr id="16" name="text-15">
            <a:extLst xmlns:a="http://schemas.openxmlformats.org/drawingml/2006/main">
              <a:ext uri="{FF2B5EF4-FFF2-40B4-BE49-F238E27FC236}">
                <a16:creationId xmlns:a16="http://schemas.microsoft.com/office/drawing/2014/main" id="{5D238011-F61D-4286-B244-44CDE3659923}"/>
              </a:ext>
            </a:extLst>
          </p:cNvPr>
          <p:cNvSpPr>
            <a:spLocks xmlns:a="http://schemas.openxmlformats.org/drawingml/2006/main" noGrp="1"/>
          </p:cNvSpPr>
          <p:nvPr/>
        </p:nvSpPr>
        <p:spPr>
          <a:xfrm xmlns:a="http://schemas.openxmlformats.org/drawingml/2006/main">
            <a:off x="609600" y="60864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725" b="1">
                <a:solidFill>
                  <a:srgbClr val="123B32"/>
                </a:solidFill>
                <a:latin typeface="Meiryo"/>
                <a:ea typeface="Meiryo"/>
                <a:cs typeface="Meiryo"/>
              </a:defRPr>
            </a:defPPr>
          </a:lstStyle>
          <a:p xmlns:a="http://schemas.openxmlformats.org/drawingml/2006/main">
            <a:pPr>
              <a:lnSpc>
                <a:spcPct val="138000"/>
              </a:lnSpc>
              <a:buNone/>
              <a:defRPr sz="1725" b="1">
                <a:solidFill>
                  <a:srgbClr val="123B32"/>
                </a:solidFill>
                <a:latin typeface="Meiryo"/>
                <a:ea typeface="Meiryo"/>
                <a:cs typeface="Meiryo"/>
              </a:defRPr>
            </a:pPr>
            <a:r>
              <a:rPr sz="1725" b="1">
                <a:solidFill>
                  <a:srgbClr val="123B32"/>
                </a:solidFill>
                <a:latin typeface="Meiryo"/>
                <a:ea typeface="Meiryo"/>
                <a:cs typeface="Meiryo"/>
              </a:rPr>
              <a:t>有料であることだけでは、業務の情報を扱ってよい根拠になりません。</a:t>
            </a:r>
          </a:p>
        </p:txBody>
      </p:sp>
      <p:sp>
        <p:nvSpPr>
          <p:cNvPr id="17" name="text-16">
            <a:extLst xmlns:a="http://schemas.openxmlformats.org/drawingml/2006/main">
              <a:ext uri="{FF2B5EF4-FFF2-40B4-BE49-F238E27FC236}">
                <a16:creationId xmlns:a16="http://schemas.microsoft.com/office/drawing/2014/main" id="{0B183B38-FD09-4D84-A752-A738DC9F8D3F}"/>
              </a:ext>
            </a:extLst>
          </p:cNvPr>
          <p:cNvSpPr>
            <a:spLocks xmlns:a="http://schemas.openxmlformats.org/drawingml/2006/main" noGrp="1"/>
          </p:cNvSpPr>
          <p:nvPr/>
        </p:nvSpPr>
        <p:spPr>
          <a:xfrm xmlns:a="http://schemas.openxmlformats.org/drawingml/2006/main">
            <a:off x="609600" y="6657975"/>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C.elegance  /  企業・場面・数値は架空の説明例</a:t>
            </a:r>
          </a:p>
        </p:txBody>
      </p:sp>
      <p:sp>
        <p:nvSpPr>
          <p:cNvPr id="18" name="text-17">
            <a:extLst xmlns:a="http://schemas.openxmlformats.org/drawingml/2006/main">
              <a:ext uri="{FF2B5EF4-FFF2-40B4-BE49-F238E27FC236}">
                <a16:creationId xmlns:a16="http://schemas.microsoft.com/office/drawing/2014/main" id="{ABC0ACC5-2FA6-47B7-BCDC-9BAF0808EB30}"/>
              </a:ext>
            </a:extLst>
          </p:cNvPr>
          <p:cNvSpPr>
            <a:spLocks xmlns:a="http://schemas.openxmlformats.org/drawingml/2006/main" noGrp="1"/>
          </p:cNvSpPr>
          <p:nvPr/>
        </p:nvSpPr>
        <p:spPr>
          <a:xfrm xmlns:a="http://schemas.openxmlformats.org/drawingml/2006/main">
            <a:off x="10668000" y="6657975"/>
            <a:ext cx="914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08 / 14</a:t>
            </a:r>
          </a:p>
        </p:txBody>
      </p:sp>
    </p:spTree>
    <p:extLst>
      <p:ext uri="{BB962C8B-B14F-4D97-AF65-F5344CB8AC3E}">
        <p14:creationId xmlns:p14="http://schemas.microsoft.com/office/powerpoint/2010/main" val="474003432"/>
      </p:ext>
    </p:extLst>
  </p:cSld>
</p:sld>
</file>

<file path=ppt/slides/slide9.xml><?xml version="1.0" encoding="utf-8"?>
<p:sld xmlns:p="http://schemas.openxmlformats.org/presentationml/2006/main">
  <p:cSld>
    <p:bg>
      <p:bgPr>
        <a:solidFill xmlns:a="http://schemas.openxmlformats.org/drawingml/2006/main">
          <a:srgbClr val="F6F5EF"/>
        </a:solidFill>
      </p:bgPr>
    </p:bg>
    <p:spTree>
      <p:nvGrpSpPr>
        <p:cNvPr id="1" name=""/>
        <p:cNvGrpSpPr/>
        <p:nvPr/>
      </p:nvGrpSpPr>
      <p:grpSpPr>
        <a:xfrm xmlns:a="http://schemas.openxmlformats.org/drawingml/2006/main"/>
      </p:grpSpPr>
      <p:sp>
        <p:nvSpPr>
          <p:cNvPr id="20" name="slide-heading">
            <a:extLst xmlns:a="http://schemas.openxmlformats.org/drawingml/2006/main">
              <a:ext uri="{FF2B5EF4-FFF2-40B4-BE49-F238E27FC236}">
                <a16:creationId xmlns:a16="http://schemas.microsoft.com/office/drawing/2014/main" id="{696431F3-51F0-4476-A3E6-2F5388F7653D}"/>
              </a:ext>
            </a:extLst>
          </p:cNvPr>
          <p:cNvSpPr>
            <a:spLocks xmlns:a="http://schemas.openxmlformats.org/drawingml/2006/main" noGrp="1"/>
          </p:cNvSpPr>
          <p:nvPr/>
        </p:nvSpPr>
        <p:spPr>
          <a:xfrm xmlns:a="http://schemas.openxmlformats.org/drawingml/2006/main">
            <a:off x="609600" y="371475"/>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150" b="1">
                <a:solidFill>
                  <a:srgbClr val="123B32"/>
                </a:solidFill>
                <a:latin typeface="Meiryo"/>
                <a:ea typeface="Meiryo"/>
                <a:cs typeface="Meiryo"/>
              </a:defRPr>
            </a:defPPr>
          </a:lstStyle>
          <a:p xmlns:a="http://schemas.openxmlformats.org/drawingml/2006/main">
            <a:pPr>
              <a:lnSpc>
                <a:spcPct val="138000"/>
              </a:lnSpc>
              <a:buNone/>
              <a:defRPr sz="3150" b="1">
                <a:solidFill>
                  <a:srgbClr val="123B32"/>
                </a:solidFill>
                <a:latin typeface="Meiryo"/>
                <a:ea typeface="Meiryo"/>
                <a:cs typeface="Meiryo"/>
              </a:defRPr>
            </a:pPr>
            <a:r>
              <a:rPr sz="3150" b="1">
                <a:solidFill>
                  <a:srgbClr val="123B32"/>
                </a:solidFill>
                <a:latin typeface="Meiryo"/>
                <a:ea typeface="Meiryo"/>
                <a:cs typeface="Meiryo"/>
              </a:rPr>
              <a:t>全員向けの手順書と、個人情報を分ける</a:t>
            </a:r>
          </a:p>
        </p:txBody>
      </p:sp>
      <p:sp>
        <p:nvSpPr>
          <p:cNvPr id="2" name="text-1">
            <a:extLst xmlns:a="http://schemas.openxmlformats.org/drawingml/2006/main">
              <a:ext uri="{FF2B5EF4-FFF2-40B4-BE49-F238E27FC236}">
                <a16:creationId xmlns:a16="http://schemas.microsoft.com/office/drawing/2014/main" id="{088CBDCC-38EA-4A08-8044-CEFFE7C311E1}"/>
              </a:ext>
            </a:extLst>
          </p:cNvPr>
          <p:cNvSpPr>
            <a:spLocks xmlns:a="http://schemas.openxmlformats.org/drawingml/2006/main" noGrp="1"/>
          </p:cNvSpPr>
          <p:nvPr/>
        </p:nvSpPr>
        <p:spPr>
          <a:xfrm xmlns:a="http://schemas.openxmlformats.org/drawingml/2006/main">
            <a:off x="609600" y="1057275"/>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0">
                <a:solidFill>
                  <a:srgbClr val="59665F"/>
                </a:solidFill>
                <a:latin typeface="Meiryo"/>
                <a:ea typeface="Meiryo"/>
                <a:cs typeface="Meiryo"/>
              </a:defRPr>
            </a:defPPr>
          </a:lstStyle>
          <a:p xmlns:a="http://schemas.openxmlformats.org/drawingml/2006/main">
            <a:pPr>
              <a:lnSpc>
                <a:spcPct val="138000"/>
              </a:lnSpc>
              <a:buNone/>
              <a:defRPr sz="1950" b="0">
                <a:solidFill>
                  <a:srgbClr val="59665F"/>
                </a:solidFill>
                <a:latin typeface="Meiryo"/>
                <a:ea typeface="Meiryo"/>
                <a:cs typeface="Meiryo"/>
              </a:defRPr>
            </a:pPr>
            <a:r>
              <a:rPr sz="1950" b="0">
                <a:solidFill>
                  <a:srgbClr val="59665F"/>
                </a:solidFill>
                <a:latin typeface="Meiryo"/>
                <a:ea typeface="Meiryo"/>
                <a:cs typeface="Meiryo"/>
              </a:rPr>
              <a:t>同じ社内文書でも、最初の試行で扱う資料を選びます。</a:t>
            </a:r>
          </a:p>
        </p:txBody>
      </p:sp>
      <p:sp>
        <p:nvSpPr>
          <p:cNvPr id="3" name="">
            <a:extLst xmlns:a="http://schemas.openxmlformats.org/drawingml/2006/main">
              <a:ext uri="{FF2B5EF4-FFF2-40B4-BE49-F238E27FC236}">
                <a16:creationId xmlns:a16="http://schemas.microsoft.com/office/drawing/2014/main" id="{5042C912-3BF4-48D2-801C-79A78F8D81A9}"/>
              </a:ext>
            </a:extLst>
          </p:cNvPr>
          <p:cNvSpPr>
            <a:spLocks xmlns:a="http://schemas.openxmlformats.org/drawingml/2006/main" noGrp="1"/>
          </p:cNvSpPr>
          <p:nvPr/>
        </p:nvSpPr>
        <p:spPr>
          <a:xfrm xmlns:a="http://schemas.openxmlformats.org/drawingml/2006/main">
            <a:off x="609600" y="1781175"/>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4" name="text-3">
            <a:extLst xmlns:a="http://schemas.openxmlformats.org/drawingml/2006/main">
              <a:ext uri="{FF2B5EF4-FFF2-40B4-BE49-F238E27FC236}">
                <a16:creationId xmlns:a16="http://schemas.microsoft.com/office/drawing/2014/main" id="{F27CDDAE-954A-4D9D-9D23-6FF4A944B8C5}"/>
              </a:ext>
            </a:extLst>
          </p:cNvPr>
          <p:cNvSpPr>
            <a:spLocks xmlns:a="http://schemas.openxmlformats.org/drawingml/2006/main" noGrp="1"/>
          </p:cNvSpPr>
          <p:nvPr/>
        </p:nvSpPr>
        <p:spPr>
          <a:xfrm xmlns:a="http://schemas.openxmlformats.org/drawingml/2006/main">
            <a:off x="609600" y="1971675"/>
            <a:ext cx="5143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1">
                <a:solidFill>
                  <a:srgbClr val="123B32"/>
                </a:solidFill>
                <a:latin typeface="Meiryo"/>
                <a:ea typeface="Meiryo"/>
                <a:cs typeface="Meiryo"/>
              </a:defRPr>
            </a:defPPr>
          </a:lstStyle>
          <a:p xmlns:a="http://schemas.openxmlformats.org/drawingml/2006/main">
            <a:pPr>
              <a:lnSpc>
                <a:spcPct val="138000"/>
              </a:lnSpc>
              <a:buNone/>
              <a:defRPr sz="2175" b="1">
                <a:solidFill>
                  <a:srgbClr val="123B32"/>
                </a:solidFill>
                <a:latin typeface="Meiryo"/>
                <a:ea typeface="Meiryo"/>
                <a:cs typeface="Meiryo"/>
              </a:defRPr>
            </a:pPr>
            <a:r>
              <a:rPr sz="2175" b="1">
                <a:solidFill>
                  <a:srgbClr val="123B32"/>
                </a:solidFill>
                <a:latin typeface="Meiryo"/>
                <a:ea typeface="Meiryo"/>
                <a:cs typeface="Meiryo"/>
              </a:rPr>
              <a:t>最初に扱う候補</a:t>
            </a:r>
          </a:p>
        </p:txBody>
      </p:sp>
      <p:sp>
        <p:nvSpPr>
          <p:cNvPr id="5" name="">
            <a:extLst xmlns:a="http://schemas.openxmlformats.org/drawingml/2006/main">
              <a:ext uri="{FF2B5EF4-FFF2-40B4-BE49-F238E27FC236}">
                <a16:creationId xmlns:a16="http://schemas.microsoft.com/office/drawing/2014/main" id="{B7DF48E8-D38C-4375-807C-045E62A6E7DF}"/>
              </a:ext>
            </a:extLst>
          </p:cNvPr>
          <p:cNvSpPr>
            <a:spLocks xmlns:a="http://schemas.openxmlformats.org/drawingml/2006/main" noGrp="1"/>
          </p:cNvSpPr>
          <p:nvPr/>
        </p:nvSpPr>
        <p:spPr>
          <a:xfrm xmlns:a="http://schemas.openxmlformats.org/drawingml/2006/main">
            <a:off x="609600" y="2466975"/>
            <a:ext cx="5143500" cy="953"/>
          </a:xfrm>
          <a:prstGeom xmlns:a="http://schemas.openxmlformats.org/drawingml/2006/main" prst="line">
            <a:avLst/>
          </a:prstGeom>
          <a:noFill xmlns:a="http://schemas.openxmlformats.org/drawingml/2006/main"/>
          <a:ln xmlns:a="http://schemas.openxmlformats.org/drawingml/2006/main" w="19050">
            <a:solidFill>
              <a:srgbClr val="123B32"/>
            </a:solidFill>
          </a:ln>
        </p:spPr>
      </p:sp>
      <p:sp>
        <p:nvSpPr>
          <p:cNvPr id="6" name="">
            <a:extLst xmlns:a="http://schemas.openxmlformats.org/drawingml/2006/main">
              <a:ext uri="{FF2B5EF4-FFF2-40B4-BE49-F238E27FC236}">
                <a16:creationId xmlns:a16="http://schemas.microsoft.com/office/drawing/2014/main" id="{97E54B00-7C57-447C-809D-5728E2336F89}"/>
              </a:ext>
            </a:extLst>
          </p:cNvPr>
          <p:cNvSpPr>
            <a:spLocks xmlns:a="http://schemas.openxmlformats.org/drawingml/2006/main" noGrp="1"/>
          </p:cNvSpPr>
          <p:nvPr/>
        </p:nvSpPr>
        <p:spPr>
          <a:xfrm xmlns:a="http://schemas.openxmlformats.org/drawingml/2006/main">
            <a:off x="609600" y="2771775"/>
            <a:ext cx="76200" cy="685800"/>
          </a:xfrm>
          <a:prstGeom xmlns:a="http://schemas.openxmlformats.org/drawingml/2006/main" prst="rect">
            <a:avLst/>
          </a:prstGeom>
          <a:solidFill xmlns:a="http://schemas.openxmlformats.org/drawingml/2006/main">
            <a:srgbClr val="CFEB6E"/>
          </a:solidFill>
          <a:ln xmlns:a="http://schemas.openxmlformats.org/drawingml/2006/main" w="0">
            <a:noFill/>
          </a:ln>
        </p:spPr>
      </p:sp>
      <p:sp>
        <p:nvSpPr>
          <p:cNvPr id="7" name="text-6">
            <a:extLst xmlns:a="http://schemas.openxmlformats.org/drawingml/2006/main">
              <a:ext uri="{FF2B5EF4-FFF2-40B4-BE49-F238E27FC236}">
                <a16:creationId xmlns:a16="http://schemas.microsoft.com/office/drawing/2014/main" id="{5DBD8B54-2423-47FE-90A7-2F3F9FF59737}"/>
              </a:ext>
            </a:extLst>
          </p:cNvPr>
          <p:cNvSpPr>
            <a:spLocks xmlns:a="http://schemas.openxmlformats.org/drawingml/2006/main" noGrp="1"/>
          </p:cNvSpPr>
          <p:nvPr/>
        </p:nvSpPr>
        <p:spPr>
          <a:xfrm xmlns:a="http://schemas.openxmlformats.org/drawingml/2006/main">
            <a:off x="885825" y="2800350"/>
            <a:ext cx="4857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303735"/>
                </a:solidFill>
                <a:latin typeface="Meiryo"/>
                <a:ea typeface="Meiryo"/>
                <a:cs typeface="Meiryo"/>
              </a:defRPr>
            </a:defPPr>
          </a:lstStyle>
          <a:p xmlns:a="http://schemas.openxmlformats.org/drawingml/2006/main">
            <a:pPr>
              <a:lnSpc>
                <a:spcPct val="138000"/>
              </a:lnSpc>
              <a:buNone/>
              <a:defRPr sz="2175" b="0">
                <a:solidFill>
                  <a:srgbClr val="303735"/>
                </a:solidFill>
                <a:latin typeface="Meiryo"/>
                <a:ea typeface="Meiryo"/>
                <a:cs typeface="Meiryo"/>
              </a:defRPr>
            </a:pPr>
            <a:r>
              <a:rPr sz="2175" b="0">
                <a:solidFill>
                  <a:srgbClr val="303735"/>
                </a:solidFill>
                <a:latin typeface="Meiryo"/>
                <a:ea typeface="Meiryo"/>
                <a:cs typeface="Meiryo"/>
              </a:rPr>
              <a:t>全社員向けの追加モニター申請手順</a:t>
            </a:r>
          </a:p>
        </p:txBody>
      </p:sp>
      <p:sp>
        <p:nvSpPr>
          <p:cNvPr id="8" name="">
            <a:extLst xmlns:a="http://schemas.openxmlformats.org/drawingml/2006/main">
              <a:ext uri="{FF2B5EF4-FFF2-40B4-BE49-F238E27FC236}">
                <a16:creationId xmlns:a16="http://schemas.microsoft.com/office/drawing/2014/main" id="{46CD8AD9-16FA-4273-AB3F-6F33D5FE6D70}"/>
              </a:ext>
            </a:extLst>
          </p:cNvPr>
          <p:cNvSpPr>
            <a:spLocks xmlns:a="http://schemas.openxmlformats.org/drawingml/2006/main" noGrp="1"/>
          </p:cNvSpPr>
          <p:nvPr/>
        </p:nvSpPr>
        <p:spPr>
          <a:xfrm xmlns:a="http://schemas.openxmlformats.org/drawingml/2006/main">
            <a:off x="609600" y="3819525"/>
            <a:ext cx="76200" cy="685800"/>
          </a:xfrm>
          <a:prstGeom xmlns:a="http://schemas.openxmlformats.org/drawingml/2006/main" prst="rect">
            <a:avLst/>
          </a:prstGeom>
          <a:solidFill xmlns:a="http://schemas.openxmlformats.org/drawingml/2006/main">
            <a:srgbClr val="CFEB6E"/>
          </a:solidFill>
          <a:ln xmlns:a="http://schemas.openxmlformats.org/drawingml/2006/main" w="0">
            <a:noFill/>
          </a:ln>
        </p:spPr>
      </p:sp>
      <p:sp>
        <p:nvSpPr>
          <p:cNvPr id="9" name="text-8">
            <a:extLst xmlns:a="http://schemas.openxmlformats.org/drawingml/2006/main">
              <a:ext uri="{FF2B5EF4-FFF2-40B4-BE49-F238E27FC236}">
                <a16:creationId xmlns:a16="http://schemas.microsoft.com/office/drawing/2014/main" id="{6CF2BD3B-72BF-4BAB-8D09-05AAC59E25F0}"/>
              </a:ext>
            </a:extLst>
          </p:cNvPr>
          <p:cNvSpPr>
            <a:spLocks xmlns:a="http://schemas.openxmlformats.org/drawingml/2006/main" noGrp="1"/>
          </p:cNvSpPr>
          <p:nvPr/>
        </p:nvSpPr>
        <p:spPr>
          <a:xfrm xmlns:a="http://schemas.openxmlformats.org/drawingml/2006/main">
            <a:off x="885825" y="3848100"/>
            <a:ext cx="4857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303735"/>
                </a:solidFill>
                <a:latin typeface="Meiryo"/>
                <a:ea typeface="Meiryo"/>
                <a:cs typeface="Meiryo"/>
              </a:defRPr>
            </a:defPPr>
          </a:lstStyle>
          <a:p xmlns:a="http://schemas.openxmlformats.org/drawingml/2006/main">
            <a:pPr>
              <a:lnSpc>
                <a:spcPct val="138000"/>
              </a:lnSpc>
              <a:buNone/>
              <a:defRPr sz="2175" b="0">
                <a:solidFill>
                  <a:srgbClr val="303735"/>
                </a:solidFill>
                <a:latin typeface="Meiryo"/>
                <a:ea typeface="Meiryo"/>
                <a:cs typeface="Meiryo"/>
              </a:defRPr>
            </a:pPr>
            <a:r>
              <a:rPr sz="2175" b="0">
                <a:solidFill>
                  <a:srgbClr val="303735"/>
                </a:solidFill>
                <a:latin typeface="Meiryo"/>
                <a:ea typeface="Meiryo"/>
                <a:cs typeface="Meiryo"/>
              </a:rPr>
              <a:t>文書所有者が利用を承認した最新版</a:t>
            </a:r>
          </a:p>
        </p:txBody>
      </p:sp>
      <p:sp>
        <p:nvSpPr>
          <p:cNvPr id="10" name="text-9">
            <a:extLst xmlns:a="http://schemas.openxmlformats.org/drawingml/2006/main">
              <a:ext uri="{FF2B5EF4-FFF2-40B4-BE49-F238E27FC236}">
                <a16:creationId xmlns:a16="http://schemas.microsoft.com/office/drawing/2014/main" id="{DABC99C7-3065-4C54-B3E9-5B74B7F0EE80}"/>
              </a:ext>
            </a:extLst>
          </p:cNvPr>
          <p:cNvSpPr>
            <a:spLocks xmlns:a="http://schemas.openxmlformats.org/drawingml/2006/main" noGrp="1"/>
          </p:cNvSpPr>
          <p:nvPr/>
        </p:nvSpPr>
        <p:spPr>
          <a:xfrm xmlns:a="http://schemas.openxmlformats.org/drawingml/2006/main">
            <a:off x="6438900" y="1971675"/>
            <a:ext cx="5143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1">
                <a:solidFill>
                  <a:srgbClr val="894338"/>
                </a:solidFill>
                <a:latin typeface="Meiryo"/>
                <a:ea typeface="Meiryo"/>
                <a:cs typeface="Meiryo"/>
              </a:defRPr>
            </a:defPPr>
          </a:lstStyle>
          <a:p xmlns:a="http://schemas.openxmlformats.org/drawingml/2006/main">
            <a:pPr>
              <a:lnSpc>
                <a:spcPct val="138000"/>
              </a:lnSpc>
              <a:buNone/>
              <a:defRPr sz="2175" b="1">
                <a:solidFill>
                  <a:srgbClr val="894338"/>
                </a:solidFill>
                <a:latin typeface="Meiryo"/>
                <a:ea typeface="Meiryo"/>
                <a:cs typeface="Meiryo"/>
              </a:defRPr>
            </a:pPr>
            <a:r>
              <a:rPr sz="2175" b="1">
                <a:solidFill>
                  <a:srgbClr val="894338"/>
                </a:solidFill>
                <a:latin typeface="Meiryo"/>
                <a:ea typeface="Meiryo"/>
                <a:cs typeface="Meiryo"/>
              </a:rPr>
              <a:t>最初の試行へ入れない資料</a:t>
            </a:r>
          </a:p>
        </p:txBody>
      </p:sp>
      <p:sp>
        <p:nvSpPr>
          <p:cNvPr id="11" name="">
            <a:extLst xmlns:a="http://schemas.openxmlformats.org/drawingml/2006/main">
              <a:ext uri="{FF2B5EF4-FFF2-40B4-BE49-F238E27FC236}">
                <a16:creationId xmlns:a16="http://schemas.microsoft.com/office/drawing/2014/main" id="{50966521-CBB2-4C64-A44F-8B918C6A98D7}"/>
              </a:ext>
            </a:extLst>
          </p:cNvPr>
          <p:cNvSpPr>
            <a:spLocks xmlns:a="http://schemas.openxmlformats.org/drawingml/2006/main" noGrp="1"/>
          </p:cNvSpPr>
          <p:nvPr/>
        </p:nvSpPr>
        <p:spPr>
          <a:xfrm xmlns:a="http://schemas.openxmlformats.org/drawingml/2006/main">
            <a:off x="6438900" y="2466975"/>
            <a:ext cx="5143500" cy="953"/>
          </a:xfrm>
          <a:prstGeom xmlns:a="http://schemas.openxmlformats.org/drawingml/2006/main" prst="line">
            <a:avLst/>
          </a:prstGeom>
          <a:noFill xmlns:a="http://schemas.openxmlformats.org/drawingml/2006/main"/>
          <a:ln xmlns:a="http://schemas.openxmlformats.org/drawingml/2006/main" w="19050">
            <a:solidFill>
              <a:srgbClr val="894338"/>
            </a:solidFill>
          </a:ln>
        </p:spPr>
      </p:sp>
      <p:sp>
        <p:nvSpPr>
          <p:cNvPr id="12" name="">
            <a:extLst xmlns:a="http://schemas.openxmlformats.org/drawingml/2006/main">
              <a:ext uri="{FF2B5EF4-FFF2-40B4-BE49-F238E27FC236}">
                <a16:creationId xmlns:a16="http://schemas.microsoft.com/office/drawing/2014/main" id="{B25EE65F-D366-461F-AEA3-423ACDFD8BE3}"/>
              </a:ext>
            </a:extLst>
          </p:cNvPr>
          <p:cNvSpPr>
            <a:spLocks xmlns:a="http://schemas.openxmlformats.org/drawingml/2006/main" noGrp="1"/>
          </p:cNvSpPr>
          <p:nvPr/>
        </p:nvSpPr>
        <p:spPr>
          <a:xfrm xmlns:a="http://schemas.openxmlformats.org/drawingml/2006/main">
            <a:off x="6438900" y="2771775"/>
            <a:ext cx="76200" cy="685800"/>
          </a:xfrm>
          <a:prstGeom xmlns:a="http://schemas.openxmlformats.org/drawingml/2006/main" prst="rect">
            <a:avLst/>
          </a:prstGeom>
          <a:solidFill xmlns:a="http://schemas.openxmlformats.org/drawingml/2006/main">
            <a:srgbClr val="F2E5DF"/>
          </a:solidFill>
          <a:ln xmlns:a="http://schemas.openxmlformats.org/drawingml/2006/main" w="0">
            <a:noFill/>
          </a:ln>
        </p:spPr>
      </p:sp>
      <p:sp>
        <p:nvSpPr>
          <p:cNvPr id="13" name="text-12">
            <a:extLst xmlns:a="http://schemas.openxmlformats.org/drawingml/2006/main">
              <a:ext uri="{FF2B5EF4-FFF2-40B4-BE49-F238E27FC236}">
                <a16:creationId xmlns:a16="http://schemas.microsoft.com/office/drawing/2014/main" id="{CE947AD8-A258-4AA3-AF7E-E5164F9E4106}"/>
              </a:ext>
            </a:extLst>
          </p:cNvPr>
          <p:cNvSpPr>
            <a:spLocks xmlns:a="http://schemas.openxmlformats.org/drawingml/2006/main" noGrp="1"/>
          </p:cNvSpPr>
          <p:nvPr/>
        </p:nvSpPr>
        <p:spPr>
          <a:xfrm xmlns:a="http://schemas.openxmlformats.org/drawingml/2006/main">
            <a:off x="6715125" y="2800350"/>
            <a:ext cx="4857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303735"/>
                </a:solidFill>
                <a:latin typeface="Meiryo"/>
                <a:ea typeface="Meiryo"/>
                <a:cs typeface="Meiryo"/>
              </a:defRPr>
            </a:defPPr>
          </a:lstStyle>
          <a:p xmlns:a="http://schemas.openxmlformats.org/drawingml/2006/main">
            <a:pPr>
              <a:lnSpc>
                <a:spcPct val="138000"/>
              </a:lnSpc>
              <a:buNone/>
              <a:defRPr sz="2175" b="0">
                <a:solidFill>
                  <a:srgbClr val="303735"/>
                </a:solidFill>
                <a:latin typeface="Meiryo"/>
                <a:ea typeface="Meiryo"/>
                <a:cs typeface="Meiryo"/>
              </a:defRPr>
            </a:pPr>
            <a:r>
              <a:rPr sz="2175" b="0">
                <a:solidFill>
                  <a:srgbClr val="303735"/>
                </a:solidFill>
                <a:latin typeface="Meiryo"/>
                <a:ea typeface="Meiryo"/>
                <a:cs typeface="Meiryo"/>
              </a:rPr>
              <a:t>社員の評価・給与の一覧</a:t>
            </a:r>
          </a:p>
        </p:txBody>
      </p:sp>
      <p:sp>
        <p:nvSpPr>
          <p:cNvPr id="14" name="">
            <a:extLst xmlns:a="http://schemas.openxmlformats.org/drawingml/2006/main">
              <a:ext uri="{FF2B5EF4-FFF2-40B4-BE49-F238E27FC236}">
                <a16:creationId xmlns:a16="http://schemas.microsoft.com/office/drawing/2014/main" id="{E3C8FAB9-32B3-404F-A93F-61C5D9BD1949}"/>
              </a:ext>
            </a:extLst>
          </p:cNvPr>
          <p:cNvSpPr>
            <a:spLocks xmlns:a="http://schemas.openxmlformats.org/drawingml/2006/main" noGrp="1"/>
          </p:cNvSpPr>
          <p:nvPr/>
        </p:nvSpPr>
        <p:spPr>
          <a:xfrm xmlns:a="http://schemas.openxmlformats.org/drawingml/2006/main">
            <a:off x="6438900" y="3819525"/>
            <a:ext cx="76200" cy="685800"/>
          </a:xfrm>
          <a:prstGeom xmlns:a="http://schemas.openxmlformats.org/drawingml/2006/main" prst="rect">
            <a:avLst/>
          </a:prstGeom>
          <a:solidFill xmlns:a="http://schemas.openxmlformats.org/drawingml/2006/main">
            <a:srgbClr val="F2E5DF"/>
          </a:solidFill>
          <a:ln xmlns:a="http://schemas.openxmlformats.org/drawingml/2006/main" w="0">
            <a:noFill/>
          </a:ln>
        </p:spPr>
      </p:sp>
      <p:sp>
        <p:nvSpPr>
          <p:cNvPr id="15" name="text-14">
            <a:extLst xmlns:a="http://schemas.openxmlformats.org/drawingml/2006/main">
              <a:ext uri="{FF2B5EF4-FFF2-40B4-BE49-F238E27FC236}">
                <a16:creationId xmlns:a16="http://schemas.microsoft.com/office/drawing/2014/main" id="{C82BD636-DEA4-4866-9C95-59A9894A5F6C}"/>
              </a:ext>
            </a:extLst>
          </p:cNvPr>
          <p:cNvSpPr>
            <a:spLocks xmlns:a="http://schemas.openxmlformats.org/drawingml/2006/main" noGrp="1"/>
          </p:cNvSpPr>
          <p:nvPr/>
        </p:nvSpPr>
        <p:spPr>
          <a:xfrm xmlns:a="http://schemas.openxmlformats.org/drawingml/2006/main">
            <a:off x="6715125" y="3848100"/>
            <a:ext cx="4857750" cy="7812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303735"/>
                </a:solidFill>
                <a:latin typeface="Meiryo"/>
                <a:ea typeface="Meiryo"/>
                <a:cs typeface="Meiryo"/>
              </a:defRPr>
            </a:defPPr>
          </a:lstStyle>
          <a:p xmlns:a="http://schemas.openxmlformats.org/drawingml/2006/main">
            <a:pPr>
              <a:lnSpc>
                <a:spcPct val="138000"/>
              </a:lnSpc>
              <a:buNone/>
              <a:defRPr sz="2175" b="0">
                <a:solidFill>
                  <a:srgbClr val="303735"/>
                </a:solidFill>
                <a:latin typeface="Meiryo"/>
                <a:ea typeface="Meiryo"/>
                <a:cs typeface="Meiryo"/>
              </a:defRPr>
            </a:pPr>
            <a:r>
              <a:rPr sz="2175" b="0">
                <a:solidFill>
                  <a:srgbClr val="303735"/>
                </a:solidFill>
                <a:latin typeface="Meiryo"/>
                <a:ea typeface="Meiryo"/>
                <a:cs typeface="Meiryo"/>
              </a:rPr>
              <a:t>氏名や個別事情が入った問い合わせメ</a:t>
            </a:r>
          </a:p>
          <a:p xmlns:a="http://schemas.openxmlformats.org/drawingml/2006/main">
            <a:pPr>
              <a:lnSpc>
                <a:spcPct val="138000"/>
              </a:lnSpc>
              <a:buNone/>
              <a:defRPr sz="2175" b="0">
                <a:solidFill>
                  <a:srgbClr val="303735"/>
                </a:solidFill>
                <a:latin typeface="Meiryo"/>
                <a:ea typeface="Meiryo"/>
                <a:cs typeface="Meiryo"/>
              </a:defRPr>
            </a:pPr>
            <a:r>
              <a:rPr sz="2175" b="0">
                <a:solidFill>
                  <a:srgbClr val="303735"/>
                </a:solidFill>
                <a:latin typeface="Meiryo"/>
                <a:ea typeface="Meiryo"/>
                <a:cs typeface="Meiryo"/>
              </a:rPr>
              <a:t>ール</a:t>
            </a:r>
          </a:p>
        </p:txBody>
      </p:sp>
      <p:sp>
        <p:nvSpPr>
          <p:cNvPr id="16" name="">
            <a:extLst xmlns:a="http://schemas.openxmlformats.org/drawingml/2006/main">
              <a:ext uri="{FF2B5EF4-FFF2-40B4-BE49-F238E27FC236}">
                <a16:creationId xmlns:a16="http://schemas.microsoft.com/office/drawing/2014/main" id="{87E39129-6793-4EBB-B006-94F110C58A1C}"/>
              </a:ext>
            </a:extLst>
          </p:cNvPr>
          <p:cNvSpPr>
            <a:spLocks xmlns:a="http://schemas.openxmlformats.org/drawingml/2006/main" noGrp="1"/>
          </p:cNvSpPr>
          <p:nvPr/>
        </p:nvSpPr>
        <p:spPr>
          <a:xfrm xmlns:a="http://schemas.openxmlformats.org/drawingml/2006/main">
            <a:off x="609600" y="5905500"/>
            <a:ext cx="10972800" cy="953"/>
          </a:xfrm>
          <a:prstGeom xmlns:a="http://schemas.openxmlformats.org/drawingml/2006/main" prst="line">
            <a:avLst/>
          </a:prstGeom>
          <a:noFill xmlns:a="http://schemas.openxmlformats.org/drawingml/2006/main"/>
          <a:ln xmlns:a="http://schemas.openxmlformats.org/drawingml/2006/main" w="19050">
            <a:solidFill>
              <a:srgbClr val="123B32"/>
            </a:solidFill>
          </a:ln>
        </p:spPr>
      </p:sp>
      <p:sp>
        <p:nvSpPr>
          <p:cNvPr id="17" name="text-16">
            <a:extLst xmlns:a="http://schemas.openxmlformats.org/drawingml/2006/main">
              <a:ext uri="{FF2B5EF4-FFF2-40B4-BE49-F238E27FC236}">
                <a16:creationId xmlns:a16="http://schemas.microsoft.com/office/drawing/2014/main" id="{84335530-912E-48F5-BE8C-E1E9D6693633}"/>
              </a:ext>
            </a:extLst>
          </p:cNvPr>
          <p:cNvSpPr>
            <a:spLocks xmlns:a="http://schemas.openxmlformats.org/drawingml/2006/main" noGrp="1"/>
          </p:cNvSpPr>
          <p:nvPr/>
        </p:nvSpPr>
        <p:spPr>
          <a:xfrm xmlns:a="http://schemas.openxmlformats.org/drawingml/2006/main">
            <a:off x="609600" y="60864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725" b="1">
                <a:solidFill>
                  <a:srgbClr val="123B32"/>
                </a:solidFill>
                <a:latin typeface="Meiryo"/>
                <a:ea typeface="Meiryo"/>
                <a:cs typeface="Meiryo"/>
              </a:defRPr>
            </a:defPPr>
          </a:lstStyle>
          <a:p xmlns:a="http://schemas.openxmlformats.org/drawingml/2006/main">
            <a:pPr>
              <a:lnSpc>
                <a:spcPct val="138000"/>
              </a:lnSpc>
              <a:buNone/>
              <a:defRPr sz="1725" b="1">
                <a:solidFill>
                  <a:srgbClr val="123B32"/>
                </a:solidFill>
                <a:latin typeface="Meiryo"/>
                <a:ea typeface="Meiryo"/>
                <a:cs typeface="Meiryo"/>
              </a:defRPr>
            </a:pPr>
            <a:r>
              <a:rPr sz="1725" b="1">
                <a:solidFill>
                  <a:srgbClr val="123B32"/>
                </a:solidFill>
                <a:latin typeface="Meiryo"/>
                <a:ea typeface="Meiryo"/>
                <a:cs typeface="Meiryo"/>
              </a:rPr>
              <a:t>文書を持っていることと、AIへ入力・共有してよいことは別に確認します。</a:t>
            </a:r>
          </a:p>
        </p:txBody>
      </p:sp>
      <p:sp>
        <p:nvSpPr>
          <p:cNvPr id="18" name="text-17">
            <a:extLst xmlns:a="http://schemas.openxmlformats.org/drawingml/2006/main">
              <a:ext uri="{FF2B5EF4-FFF2-40B4-BE49-F238E27FC236}">
                <a16:creationId xmlns:a16="http://schemas.microsoft.com/office/drawing/2014/main" id="{614A40AA-DFF3-4FF7-82D0-E94E2456637A}"/>
              </a:ext>
            </a:extLst>
          </p:cNvPr>
          <p:cNvSpPr>
            <a:spLocks xmlns:a="http://schemas.openxmlformats.org/drawingml/2006/main" noGrp="1"/>
          </p:cNvSpPr>
          <p:nvPr/>
        </p:nvSpPr>
        <p:spPr>
          <a:xfrm xmlns:a="http://schemas.openxmlformats.org/drawingml/2006/main">
            <a:off x="609600" y="6657975"/>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C.elegance  /  企業・場面・数値は架空の説明例</a:t>
            </a:r>
          </a:p>
        </p:txBody>
      </p:sp>
      <p:sp>
        <p:nvSpPr>
          <p:cNvPr id="19" name="text-18">
            <a:extLst xmlns:a="http://schemas.openxmlformats.org/drawingml/2006/main">
              <a:ext uri="{FF2B5EF4-FFF2-40B4-BE49-F238E27FC236}">
                <a16:creationId xmlns:a16="http://schemas.microsoft.com/office/drawing/2014/main" id="{9332D6B3-E8CD-476D-AD84-A9179D7F6A2F}"/>
              </a:ext>
            </a:extLst>
          </p:cNvPr>
          <p:cNvSpPr>
            <a:spLocks xmlns:a="http://schemas.openxmlformats.org/drawingml/2006/main" noGrp="1"/>
          </p:cNvSpPr>
          <p:nvPr/>
        </p:nvSpPr>
        <p:spPr>
          <a:xfrm xmlns:a="http://schemas.openxmlformats.org/drawingml/2006/main">
            <a:off x="10668000" y="6657975"/>
            <a:ext cx="914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09 / 14</a:t>
            </a:r>
          </a:p>
        </p:txBody>
      </p:sp>
    </p:spTree>
    <p:extLst>
      <p:ext uri="{BB962C8B-B14F-4D97-AF65-F5344CB8AC3E}">
        <p14:creationId xmlns:p14="http://schemas.microsoft.com/office/powerpoint/2010/main" val="2111251770"/>
      </p:ext>
    </p:extLst>
  </p:cSld>
</p:sld>
</file>

<file path=ppt/slides/slide10.xml><?xml version="1.0" encoding="utf-8"?>
<p:sld xmlns:p="http://schemas.openxmlformats.org/presentationml/2006/main">
  <p:cSld>
    <p:bg>
      <p:bgPr>
        <a:solidFill xmlns:a="http://schemas.openxmlformats.org/drawingml/2006/main">
          <a:srgbClr val="F6F5EF"/>
        </a:solidFill>
      </p:bgPr>
    </p:bg>
    <p:spTree>
      <p:nvGrpSpPr>
        <p:cNvPr id="1" name=""/>
        <p:cNvGrpSpPr/>
        <p:nvPr/>
      </p:nvGrpSpPr>
      <p:grpSpPr>
        <a:xfrm xmlns:a="http://schemas.openxmlformats.org/drawingml/2006/main"/>
      </p:grpSpPr>
      <p:sp>
        <p:nvSpPr>
          <p:cNvPr id="19" name="slide-heading">
            <a:extLst xmlns:a="http://schemas.openxmlformats.org/drawingml/2006/main">
              <a:ext uri="{FF2B5EF4-FFF2-40B4-BE49-F238E27FC236}">
                <a16:creationId xmlns:a16="http://schemas.microsoft.com/office/drawing/2014/main" id="{6B7A6863-537D-4A07-93A7-700AB17F1217}"/>
              </a:ext>
            </a:extLst>
          </p:cNvPr>
          <p:cNvSpPr>
            <a:spLocks xmlns:a="http://schemas.openxmlformats.org/drawingml/2006/main" noGrp="1"/>
          </p:cNvSpPr>
          <p:nvPr/>
        </p:nvSpPr>
        <p:spPr>
          <a:xfrm xmlns:a="http://schemas.openxmlformats.org/drawingml/2006/main">
            <a:off x="609600" y="371475"/>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150" b="1">
                <a:solidFill>
                  <a:srgbClr val="123B32"/>
                </a:solidFill>
                <a:latin typeface="Meiryo"/>
                <a:ea typeface="Meiryo"/>
                <a:cs typeface="Meiryo"/>
              </a:defRPr>
            </a:defPPr>
          </a:lstStyle>
          <a:p xmlns:a="http://schemas.openxmlformats.org/drawingml/2006/main">
            <a:pPr>
              <a:lnSpc>
                <a:spcPct val="138000"/>
              </a:lnSpc>
              <a:buNone/>
              <a:defRPr sz="3150" b="1">
                <a:solidFill>
                  <a:srgbClr val="123B32"/>
                </a:solidFill>
                <a:latin typeface="Meiryo"/>
                <a:ea typeface="Meiryo"/>
                <a:cs typeface="Meiryo"/>
              </a:defRPr>
            </a:pPr>
            <a:r>
              <a:rPr sz="3150" b="1">
                <a:solidFill>
                  <a:srgbClr val="123B32"/>
                </a:solidFill>
                <a:latin typeface="Meiryo"/>
                <a:ea typeface="Meiryo"/>
                <a:cs typeface="Meiryo"/>
              </a:rPr>
              <a:t>まず5人で、2週間だけ試す</a:t>
            </a:r>
          </a:p>
        </p:txBody>
      </p:sp>
      <p:sp>
        <p:nvSpPr>
          <p:cNvPr id="2" name="text-1">
            <a:extLst xmlns:a="http://schemas.openxmlformats.org/drawingml/2006/main">
              <a:ext uri="{FF2B5EF4-FFF2-40B4-BE49-F238E27FC236}">
                <a16:creationId xmlns:a16="http://schemas.microsoft.com/office/drawing/2014/main" id="{0627B031-CF78-4C39-9516-82C3779DBB54}"/>
              </a:ext>
            </a:extLst>
          </p:cNvPr>
          <p:cNvSpPr>
            <a:spLocks xmlns:a="http://schemas.openxmlformats.org/drawingml/2006/main" noGrp="1"/>
          </p:cNvSpPr>
          <p:nvPr/>
        </p:nvSpPr>
        <p:spPr>
          <a:xfrm xmlns:a="http://schemas.openxmlformats.org/drawingml/2006/main">
            <a:off x="609600" y="1057275"/>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0">
                <a:solidFill>
                  <a:srgbClr val="59665F"/>
                </a:solidFill>
                <a:latin typeface="Meiryo"/>
                <a:ea typeface="Meiryo"/>
                <a:cs typeface="Meiryo"/>
              </a:defRPr>
            </a:defPPr>
          </a:lstStyle>
          <a:p xmlns:a="http://schemas.openxmlformats.org/drawingml/2006/main">
            <a:pPr>
              <a:lnSpc>
                <a:spcPct val="138000"/>
              </a:lnSpc>
              <a:buNone/>
              <a:defRPr sz="1950" b="0">
                <a:solidFill>
                  <a:srgbClr val="59665F"/>
                </a:solidFill>
                <a:latin typeface="Meiryo"/>
                <a:ea typeface="Meiryo"/>
                <a:cs typeface="Meiryo"/>
              </a:defRPr>
            </a:pPr>
            <a:r>
              <a:rPr sz="1950" b="0">
                <a:solidFill>
                  <a:srgbClr val="59665F"/>
                </a:solidFill>
                <a:latin typeface="Meiryo"/>
                <a:ea typeface="Meiryo"/>
                <a:cs typeface="Meiryo"/>
              </a:rPr>
              <a:t>業務を絞り、送信前の確認を残したまま試します。</a:t>
            </a:r>
          </a:p>
        </p:txBody>
      </p:sp>
      <p:sp>
        <p:nvSpPr>
          <p:cNvPr id="3" name="">
            <a:extLst xmlns:a="http://schemas.openxmlformats.org/drawingml/2006/main">
              <a:ext uri="{FF2B5EF4-FFF2-40B4-BE49-F238E27FC236}">
                <a16:creationId xmlns:a16="http://schemas.microsoft.com/office/drawing/2014/main" id="{DAF69317-F0B4-4A55-99F7-5295542537CD}"/>
              </a:ext>
            </a:extLst>
          </p:cNvPr>
          <p:cNvSpPr>
            <a:spLocks xmlns:a="http://schemas.openxmlformats.org/drawingml/2006/main" noGrp="1"/>
          </p:cNvSpPr>
          <p:nvPr/>
        </p:nvSpPr>
        <p:spPr>
          <a:xfrm xmlns:a="http://schemas.openxmlformats.org/drawingml/2006/main">
            <a:off x="609600" y="1781175"/>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4" name="text-3">
            <a:extLst xmlns:a="http://schemas.openxmlformats.org/drawingml/2006/main">
              <a:ext uri="{FF2B5EF4-FFF2-40B4-BE49-F238E27FC236}">
                <a16:creationId xmlns:a16="http://schemas.microsoft.com/office/drawing/2014/main" id="{1FD2E4C2-68F6-4537-8504-89FEDFCB279A}"/>
              </a:ext>
            </a:extLst>
          </p:cNvPr>
          <p:cNvSpPr>
            <a:spLocks xmlns:a="http://schemas.openxmlformats.org/drawingml/2006/main" noGrp="1"/>
          </p:cNvSpPr>
          <p:nvPr/>
        </p:nvSpPr>
        <p:spPr>
          <a:xfrm xmlns:a="http://schemas.openxmlformats.org/drawingml/2006/main">
            <a:off x="609600" y="1990725"/>
            <a:ext cx="16668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1">
                <a:solidFill>
                  <a:srgbClr val="123B32"/>
                </a:solidFill>
                <a:latin typeface="Meiryo"/>
                <a:ea typeface="Meiryo"/>
                <a:cs typeface="Meiryo"/>
              </a:defRPr>
            </a:defPPr>
          </a:lstStyle>
          <a:p xmlns:a="http://schemas.openxmlformats.org/drawingml/2006/main">
            <a:pPr>
              <a:lnSpc>
                <a:spcPct val="138000"/>
              </a:lnSpc>
              <a:buNone/>
              <a:defRPr sz="2175" b="1">
                <a:solidFill>
                  <a:srgbClr val="123B32"/>
                </a:solidFill>
                <a:latin typeface="Meiryo"/>
                <a:ea typeface="Meiryo"/>
                <a:cs typeface="Meiryo"/>
              </a:defRPr>
            </a:pPr>
            <a:r>
              <a:rPr sz="2175" b="1">
                <a:solidFill>
                  <a:srgbClr val="123B32"/>
                </a:solidFill>
                <a:latin typeface="Meiryo"/>
                <a:ea typeface="Meiryo"/>
                <a:cs typeface="Meiryo"/>
              </a:rPr>
              <a:t>始める前</a:t>
            </a:r>
          </a:p>
        </p:txBody>
      </p:sp>
      <p:sp>
        <p:nvSpPr>
          <p:cNvPr id="5" name="text-4">
            <a:extLst xmlns:a="http://schemas.openxmlformats.org/drawingml/2006/main">
              <a:ext uri="{FF2B5EF4-FFF2-40B4-BE49-F238E27FC236}">
                <a16:creationId xmlns:a16="http://schemas.microsoft.com/office/drawing/2014/main" id="{0B5C2CF6-F4EE-4020-A5AF-BF47A46C208E}"/>
              </a:ext>
            </a:extLst>
          </p:cNvPr>
          <p:cNvSpPr>
            <a:spLocks xmlns:a="http://schemas.openxmlformats.org/drawingml/2006/main" noGrp="1"/>
          </p:cNvSpPr>
          <p:nvPr/>
        </p:nvSpPr>
        <p:spPr>
          <a:xfrm xmlns:a="http://schemas.openxmlformats.org/drawingml/2006/main">
            <a:off x="2714625" y="1971675"/>
            <a:ext cx="88677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1">
                <a:solidFill>
                  <a:srgbClr val="123B32"/>
                </a:solidFill>
                <a:latin typeface="Meiryo"/>
                <a:ea typeface="Meiryo"/>
                <a:cs typeface="Meiryo"/>
              </a:defRPr>
            </a:defPPr>
          </a:lstStyle>
          <a:p xmlns:a="http://schemas.openxmlformats.org/drawingml/2006/main">
            <a:pPr>
              <a:lnSpc>
                <a:spcPct val="138000"/>
              </a:lnSpc>
              <a:buNone/>
              <a:defRPr sz="2325" b="1">
                <a:solidFill>
                  <a:srgbClr val="123B32"/>
                </a:solidFill>
                <a:latin typeface="Meiryo"/>
                <a:ea typeface="Meiryo"/>
                <a:cs typeface="Meiryo"/>
              </a:defRPr>
            </a:pPr>
            <a:r>
              <a:rPr sz="2325" b="1">
                <a:solidFill>
                  <a:srgbClr val="123B32"/>
                </a:solidFill>
                <a:latin typeface="Meiryo"/>
                <a:ea typeface="Meiryo"/>
                <a:cs typeface="Meiryo"/>
              </a:rPr>
              <a:t>資料と役割を決める</a:t>
            </a:r>
          </a:p>
        </p:txBody>
      </p:sp>
      <p:sp>
        <p:nvSpPr>
          <p:cNvPr id="6" name="text-5">
            <a:extLst xmlns:a="http://schemas.openxmlformats.org/drawingml/2006/main">
              <a:ext uri="{FF2B5EF4-FFF2-40B4-BE49-F238E27FC236}">
                <a16:creationId xmlns:a16="http://schemas.microsoft.com/office/drawing/2014/main" id="{1C94E12B-8367-4047-ACB9-6CEDF35641BC}"/>
              </a:ext>
            </a:extLst>
          </p:cNvPr>
          <p:cNvSpPr>
            <a:spLocks xmlns:a="http://schemas.openxmlformats.org/drawingml/2006/main" noGrp="1"/>
          </p:cNvSpPr>
          <p:nvPr/>
        </p:nvSpPr>
        <p:spPr>
          <a:xfrm xmlns:a="http://schemas.openxmlformats.org/drawingml/2006/main">
            <a:off x="2714625" y="2447925"/>
            <a:ext cx="88677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0">
                <a:solidFill>
                  <a:srgbClr val="303735"/>
                </a:solidFill>
                <a:latin typeface="Meiryo"/>
                <a:ea typeface="Meiryo"/>
                <a:cs typeface="Meiryo"/>
              </a:defRPr>
            </a:defPPr>
          </a:lstStyle>
          <a:p xmlns:a="http://schemas.openxmlformats.org/drawingml/2006/main">
            <a:pPr>
              <a:lnSpc>
                <a:spcPct val="138000"/>
              </a:lnSpc>
              <a:buNone/>
              <a:defRPr sz="2025" b="0">
                <a:solidFill>
                  <a:srgbClr val="303735"/>
                </a:solidFill>
                <a:latin typeface="Meiryo"/>
                <a:ea typeface="Meiryo"/>
                <a:cs typeface="Meiryo"/>
              </a:defRPr>
            </a:pPr>
            <a:r>
              <a:rPr sz="2025" b="0">
                <a:solidFill>
                  <a:srgbClr val="303735"/>
                </a:solidFill>
                <a:latin typeface="Meiryo"/>
                <a:ea typeface="Meiryo"/>
                <a:cs typeface="Meiryo"/>
              </a:rPr>
              <a:t>承認済み手順書だけを用意。担当者が送信前に見る箇所を決める。</a:t>
            </a:r>
          </a:p>
        </p:txBody>
      </p:sp>
      <p:sp>
        <p:nvSpPr>
          <p:cNvPr id="7" name="">
            <a:extLst xmlns:a="http://schemas.openxmlformats.org/drawingml/2006/main">
              <a:ext uri="{FF2B5EF4-FFF2-40B4-BE49-F238E27FC236}">
                <a16:creationId xmlns:a16="http://schemas.microsoft.com/office/drawing/2014/main" id="{2B470A7B-7B6C-423E-AB9A-075E0318D11B}"/>
              </a:ext>
            </a:extLst>
          </p:cNvPr>
          <p:cNvSpPr>
            <a:spLocks xmlns:a="http://schemas.openxmlformats.org/drawingml/2006/main" noGrp="1"/>
          </p:cNvSpPr>
          <p:nvPr/>
        </p:nvSpPr>
        <p:spPr>
          <a:xfrm xmlns:a="http://schemas.openxmlformats.org/drawingml/2006/main">
            <a:off x="2714625" y="3019425"/>
            <a:ext cx="8867775"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8" name="text-7">
            <a:extLst xmlns:a="http://schemas.openxmlformats.org/drawingml/2006/main">
              <a:ext uri="{FF2B5EF4-FFF2-40B4-BE49-F238E27FC236}">
                <a16:creationId xmlns:a16="http://schemas.microsoft.com/office/drawing/2014/main" id="{FB8FABBF-77AB-4E34-8267-FEFB871EA028}"/>
              </a:ext>
            </a:extLst>
          </p:cNvPr>
          <p:cNvSpPr>
            <a:spLocks xmlns:a="http://schemas.openxmlformats.org/drawingml/2006/main" noGrp="1"/>
          </p:cNvSpPr>
          <p:nvPr/>
        </p:nvSpPr>
        <p:spPr>
          <a:xfrm xmlns:a="http://schemas.openxmlformats.org/drawingml/2006/main">
            <a:off x="609600" y="3200400"/>
            <a:ext cx="16668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1">
                <a:solidFill>
                  <a:srgbClr val="123B32"/>
                </a:solidFill>
                <a:latin typeface="Meiryo"/>
                <a:ea typeface="Meiryo"/>
                <a:cs typeface="Meiryo"/>
              </a:defRPr>
            </a:defPPr>
          </a:lstStyle>
          <a:p xmlns:a="http://schemas.openxmlformats.org/drawingml/2006/main">
            <a:pPr>
              <a:lnSpc>
                <a:spcPct val="138000"/>
              </a:lnSpc>
              <a:buNone/>
              <a:defRPr sz="2175" b="1">
                <a:solidFill>
                  <a:srgbClr val="123B32"/>
                </a:solidFill>
                <a:latin typeface="Meiryo"/>
                <a:ea typeface="Meiryo"/>
                <a:cs typeface="Meiryo"/>
              </a:defRPr>
            </a:pPr>
            <a:r>
              <a:rPr sz="2175" b="1">
                <a:solidFill>
                  <a:srgbClr val="123B32"/>
                </a:solidFill>
                <a:latin typeface="Meiryo"/>
                <a:ea typeface="Meiryo"/>
                <a:cs typeface="Meiryo"/>
              </a:rPr>
              <a:t>1週目</a:t>
            </a:r>
          </a:p>
        </p:txBody>
      </p:sp>
      <p:sp>
        <p:nvSpPr>
          <p:cNvPr id="9" name="text-8">
            <a:extLst xmlns:a="http://schemas.openxmlformats.org/drawingml/2006/main">
              <a:ext uri="{FF2B5EF4-FFF2-40B4-BE49-F238E27FC236}">
                <a16:creationId xmlns:a16="http://schemas.microsoft.com/office/drawing/2014/main" id="{2DC8A749-01F4-4066-BEEA-07F9D7FA986B}"/>
              </a:ext>
            </a:extLst>
          </p:cNvPr>
          <p:cNvSpPr>
            <a:spLocks xmlns:a="http://schemas.openxmlformats.org/drawingml/2006/main" noGrp="1"/>
          </p:cNvSpPr>
          <p:nvPr/>
        </p:nvSpPr>
        <p:spPr>
          <a:xfrm xmlns:a="http://schemas.openxmlformats.org/drawingml/2006/main">
            <a:off x="2714625" y="3181350"/>
            <a:ext cx="88677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1">
                <a:solidFill>
                  <a:srgbClr val="123B32"/>
                </a:solidFill>
                <a:latin typeface="Meiryo"/>
                <a:ea typeface="Meiryo"/>
                <a:cs typeface="Meiryo"/>
              </a:defRPr>
            </a:defPPr>
          </a:lstStyle>
          <a:p xmlns:a="http://schemas.openxmlformats.org/drawingml/2006/main">
            <a:pPr>
              <a:lnSpc>
                <a:spcPct val="138000"/>
              </a:lnSpc>
              <a:buNone/>
              <a:defRPr sz="2325" b="1">
                <a:solidFill>
                  <a:srgbClr val="123B32"/>
                </a:solidFill>
                <a:latin typeface="Meiryo"/>
                <a:ea typeface="Meiryo"/>
                <a:cs typeface="Meiryo"/>
              </a:defRPr>
            </a:pPr>
            <a:r>
              <a:rPr sz="2325" b="1">
                <a:solidFill>
                  <a:srgbClr val="123B32"/>
                </a:solidFill>
                <a:latin typeface="Meiryo"/>
                <a:ea typeface="Meiryo"/>
                <a:cs typeface="Meiryo"/>
              </a:rPr>
              <a:t>質問例で確かめる</a:t>
            </a:r>
          </a:p>
        </p:txBody>
      </p:sp>
      <p:sp>
        <p:nvSpPr>
          <p:cNvPr id="10" name="text-9">
            <a:extLst xmlns:a="http://schemas.openxmlformats.org/drawingml/2006/main">
              <a:ext uri="{FF2B5EF4-FFF2-40B4-BE49-F238E27FC236}">
                <a16:creationId xmlns:a16="http://schemas.microsoft.com/office/drawing/2014/main" id="{31937BDC-4A0A-4681-AF37-91B64CDD4632}"/>
              </a:ext>
            </a:extLst>
          </p:cNvPr>
          <p:cNvSpPr>
            <a:spLocks xmlns:a="http://schemas.openxmlformats.org/drawingml/2006/main" noGrp="1"/>
          </p:cNvSpPr>
          <p:nvPr/>
        </p:nvSpPr>
        <p:spPr>
          <a:xfrm xmlns:a="http://schemas.openxmlformats.org/drawingml/2006/main">
            <a:off x="2714625" y="3657600"/>
            <a:ext cx="88677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0">
                <a:solidFill>
                  <a:srgbClr val="303735"/>
                </a:solidFill>
                <a:latin typeface="Meiryo"/>
                <a:ea typeface="Meiryo"/>
                <a:cs typeface="Meiryo"/>
              </a:defRPr>
            </a:defPPr>
          </a:lstStyle>
          <a:p xmlns:a="http://schemas.openxmlformats.org/drawingml/2006/main">
            <a:pPr>
              <a:lnSpc>
                <a:spcPct val="138000"/>
              </a:lnSpc>
              <a:buNone/>
              <a:defRPr sz="2025" b="0">
                <a:solidFill>
                  <a:srgbClr val="303735"/>
                </a:solidFill>
                <a:latin typeface="Meiryo"/>
                <a:ea typeface="Meiryo"/>
                <a:cs typeface="Meiryo"/>
              </a:defRPr>
            </a:pPr>
            <a:r>
              <a:rPr sz="2025" b="0">
                <a:solidFill>
                  <a:srgbClr val="303735"/>
                </a:solidFill>
                <a:latin typeface="Meiryo"/>
                <a:ea typeface="Meiryo"/>
                <a:cs typeface="Meiryo"/>
              </a:rPr>
              <a:t>よくある質問と、条件が足りない質問を試し、回答と時間を記録する。</a:t>
            </a:r>
          </a:p>
        </p:txBody>
      </p:sp>
      <p:sp>
        <p:nvSpPr>
          <p:cNvPr id="11" name="">
            <a:extLst xmlns:a="http://schemas.openxmlformats.org/drawingml/2006/main">
              <a:ext uri="{FF2B5EF4-FFF2-40B4-BE49-F238E27FC236}">
                <a16:creationId xmlns:a16="http://schemas.microsoft.com/office/drawing/2014/main" id="{0999FFB0-E221-4D23-B697-DCFCC3205ACB}"/>
              </a:ext>
            </a:extLst>
          </p:cNvPr>
          <p:cNvSpPr>
            <a:spLocks xmlns:a="http://schemas.openxmlformats.org/drawingml/2006/main" noGrp="1"/>
          </p:cNvSpPr>
          <p:nvPr/>
        </p:nvSpPr>
        <p:spPr>
          <a:xfrm xmlns:a="http://schemas.openxmlformats.org/drawingml/2006/main">
            <a:off x="2714625" y="4229100"/>
            <a:ext cx="8867775"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12" name="text-11">
            <a:extLst xmlns:a="http://schemas.openxmlformats.org/drawingml/2006/main">
              <a:ext uri="{FF2B5EF4-FFF2-40B4-BE49-F238E27FC236}">
                <a16:creationId xmlns:a16="http://schemas.microsoft.com/office/drawing/2014/main" id="{E11741FD-60F7-4005-9217-4E775AA3A80B}"/>
              </a:ext>
            </a:extLst>
          </p:cNvPr>
          <p:cNvSpPr>
            <a:spLocks xmlns:a="http://schemas.openxmlformats.org/drawingml/2006/main" noGrp="1"/>
          </p:cNvSpPr>
          <p:nvPr/>
        </p:nvSpPr>
        <p:spPr>
          <a:xfrm xmlns:a="http://schemas.openxmlformats.org/drawingml/2006/main">
            <a:off x="609600" y="4410075"/>
            <a:ext cx="16668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1">
                <a:solidFill>
                  <a:srgbClr val="123B32"/>
                </a:solidFill>
                <a:latin typeface="Meiryo"/>
                <a:ea typeface="Meiryo"/>
                <a:cs typeface="Meiryo"/>
              </a:defRPr>
            </a:defPPr>
          </a:lstStyle>
          <a:p xmlns:a="http://schemas.openxmlformats.org/drawingml/2006/main">
            <a:pPr>
              <a:lnSpc>
                <a:spcPct val="138000"/>
              </a:lnSpc>
              <a:buNone/>
              <a:defRPr sz="2175" b="1">
                <a:solidFill>
                  <a:srgbClr val="123B32"/>
                </a:solidFill>
                <a:latin typeface="Meiryo"/>
                <a:ea typeface="Meiryo"/>
                <a:cs typeface="Meiryo"/>
              </a:defRPr>
            </a:pPr>
            <a:r>
              <a:rPr sz="2175" b="1">
                <a:solidFill>
                  <a:srgbClr val="123B32"/>
                </a:solidFill>
                <a:latin typeface="Meiryo"/>
                <a:ea typeface="Meiryo"/>
                <a:cs typeface="Meiryo"/>
              </a:rPr>
              <a:t>2週目</a:t>
            </a:r>
          </a:p>
        </p:txBody>
      </p:sp>
      <p:sp>
        <p:nvSpPr>
          <p:cNvPr id="13" name="text-12">
            <a:extLst xmlns:a="http://schemas.openxmlformats.org/drawingml/2006/main">
              <a:ext uri="{FF2B5EF4-FFF2-40B4-BE49-F238E27FC236}">
                <a16:creationId xmlns:a16="http://schemas.microsoft.com/office/drawing/2014/main" id="{C90352BC-F798-41A4-9C4D-E13DA4E76D9D}"/>
              </a:ext>
            </a:extLst>
          </p:cNvPr>
          <p:cNvSpPr>
            <a:spLocks xmlns:a="http://schemas.openxmlformats.org/drawingml/2006/main" noGrp="1"/>
          </p:cNvSpPr>
          <p:nvPr/>
        </p:nvSpPr>
        <p:spPr>
          <a:xfrm xmlns:a="http://schemas.openxmlformats.org/drawingml/2006/main">
            <a:off x="2714625" y="4391025"/>
            <a:ext cx="88677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1">
                <a:solidFill>
                  <a:srgbClr val="123B32"/>
                </a:solidFill>
                <a:latin typeface="Meiryo"/>
                <a:ea typeface="Meiryo"/>
                <a:cs typeface="Meiryo"/>
              </a:defRPr>
            </a:defPPr>
          </a:lstStyle>
          <a:p xmlns:a="http://schemas.openxmlformats.org/drawingml/2006/main">
            <a:pPr>
              <a:lnSpc>
                <a:spcPct val="138000"/>
              </a:lnSpc>
              <a:buNone/>
              <a:defRPr sz="2325" b="1">
                <a:solidFill>
                  <a:srgbClr val="123B32"/>
                </a:solidFill>
                <a:latin typeface="Meiryo"/>
                <a:ea typeface="Meiryo"/>
                <a:cs typeface="Meiryo"/>
              </a:defRPr>
            </a:pPr>
            <a:r>
              <a:rPr sz="2325" b="1">
                <a:solidFill>
                  <a:srgbClr val="123B32"/>
                </a:solidFill>
                <a:latin typeface="Meiryo"/>
                <a:ea typeface="Meiryo"/>
                <a:cs typeface="Meiryo"/>
              </a:rPr>
              <a:t>実務の一部で使う</a:t>
            </a:r>
          </a:p>
        </p:txBody>
      </p:sp>
      <p:sp>
        <p:nvSpPr>
          <p:cNvPr id="14" name="text-13">
            <a:extLst xmlns:a="http://schemas.openxmlformats.org/drawingml/2006/main">
              <a:ext uri="{FF2B5EF4-FFF2-40B4-BE49-F238E27FC236}">
                <a16:creationId xmlns:a16="http://schemas.microsoft.com/office/drawing/2014/main" id="{96FF4C84-4DA2-4250-9A6C-1C6E649DF150}"/>
              </a:ext>
            </a:extLst>
          </p:cNvPr>
          <p:cNvSpPr>
            <a:spLocks xmlns:a="http://schemas.openxmlformats.org/drawingml/2006/main" noGrp="1"/>
          </p:cNvSpPr>
          <p:nvPr/>
        </p:nvSpPr>
        <p:spPr>
          <a:xfrm xmlns:a="http://schemas.openxmlformats.org/drawingml/2006/main">
            <a:off x="2714625" y="4867275"/>
            <a:ext cx="88677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0">
                <a:solidFill>
                  <a:srgbClr val="303735"/>
                </a:solidFill>
                <a:latin typeface="Meiryo"/>
                <a:ea typeface="Meiryo"/>
                <a:cs typeface="Meiryo"/>
              </a:defRPr>
            </a:defPPr>
          </a:lstStyle>
          <a:p xmlns:a="http://schemas.openxmlformats.org/drawingml/2006/main">
            <a:pPr>
              <a:lnSpc>
                <a:spcPct val="138000"/>
              </a:lnSpc>
              <a:buNone/>
              <a:defRPr sz="2025" b="0">
                <a:solidFill>
                  <a:srgbClr val="303735"/>
                </a:solidFill>
                <a:latin typeface="Meiryo"/>
                <a:ea typeface="Meiryo"/>
                <a:cs typeface="Meiryo"/>
              </a:defRPr>
            </a:pPr>
            <a:r>
              <a:rPr sz="2025" b="0">
                <a:solidFill>
                  <a:srgbClr val="303735"/>
                </a:solidFill>
                <a:latin typeface="Meiryo"/>
                <a:ea typeface="Meiryo"/>
                <a:cs typeface="Meiryo"/>
              </a:rPr>
              <a:t>5人が回答案づくりに利用。修正や例外も残し、続けるか話し合う。</a:t>
            </a:r>
          </a:p>
        </p:txBody>
      </p:sp>
      <p:sp>
        <p:nvSpPr>
          <p:cNvPr id="15" name="">
            <a:extLst xmlns:a="http://schemas.openxmlformats.org/drawingml/2006/main">
              <a:ext uri="{FF2B5EF4-FFF2-40B4-BE49-F238E27FC236}">
                <a16:creationId xmlns:a16="http://schemas.microsoft.com/office/drawing/2014/main" id="{B8C1D922-7179-4EDB-9B5D-6A77A6A73DE0}"/>
              </a:ext>
            </a:extLst>
          </p:cNvPr>
          <p:cNvSpPr>
            <a:spLocks xmlns:a="http://schemas.openxmlformats.org/drawingml/2006/main" noGrp="1"/>
          </p:cNvSpPr>
          <p:nvPr/>
        </p:nvSpPr>
        <p:spPr>
          <a:xfrm xmlns:a="http://schemas.openxmlformats.org/drawingml/2006/main">
            <a:off x="609600" y="5905500"/>
            <a:ext cx="10972800" cy="953"/>
          </a:xfrm>
          <a:prstGeom xmlns:a="http://schemas.openxmlformats.org/drawingml/2006/main" prst="line">
            <a:avLst/>
          </a:prstGeom>
          <a:noFill xmlns:a="http://schemas.openxmlformats.org/drawingml/2006/main"/>
          <a:ln xmlns:a="http://schemas.openxmlformats.org/drawingml/2006/main" w="19050">
            <a:solidFill>
              <a:srgbClr val="123B32"/>
            </a:solidFill>
          </a:ln>
        </p:spPr>
      </p:sp>
      <p:sp>
        <p:nvSpPr>
          <p:cNvPr id="16" name="text-15">
            <a:extLst xmlns:a="http://schemas.openxmlformats.org/drawingml/2006/main">
              <a:ext uri="{FF2B5EF4-FFF2-40B4-BE49-F238E27FC236}">
                <a16:creationId xmlns:a16="http://schemas.microsoft.com/office/drawing/2014/main" id="{2507340F-0C70-449C-BCB2-82CC52CFB52E}"/>
              </a:ext>
            </a:extLst>
          </p:cNvPr>
          <p:cNvSpPr>
            <a:spLocks xmlns:a="http://schemas.openxmlformats.org/drawingml/2006/main" noGrp="1"/>
          </p:cNvSpPr>
          <p:nvPr/>
        </p:nvSpPr>
        <p:spPr>
          <a:xfrm xmlns:a="http://schemas.openxmlformats.org/drawingml/2006/main">
            <a:off x="609600" y="60864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725" b="1">
                <a:solidFill>
                  <a:srgbClr val="123B32"/>
                </a:solidFill>
                <a:latin typeface="Meiryo"/>
                <a:ea typeface="Meiryo"/>
                <a:cs typeface="Meiryo"/>
              </a:defRPr>
            </a:defPPr>
          </a:lstStyle>
          <a:p xmlns:a="http://schemas.openxmlformats.org/drawingml/2006/main">
            <a:pPr>
              <a:lnSpc>
                <a:spcPct val="138000"/>
              </a:lnSpc>
              <a:buNone/>
              <a:defRPr sz="1725" b="1">
                <a:solidFill>
                  <a:srgbClr val="123B32"/>
                </a:solidFill>
                <a:latin typeface="Meiryo"/>
                <a:ea typeface="Meiryo"/>
                <a:cs typeface="Meiryo"/>
              </a:defRPr>
            </a:pPr>
            <a:r>
              <a:rPr sz="1725" b="1">
                <a:solidFill>
                  <a:srgbClr val="123B32"/>
                </a:solidFill>
                <a:latin typeface="Meiryo"/>
                <a:ea typeface="Meiryo"/>
                <a:cs typeface="Meiryo"/>
              </a:rPr>
              <a:t>権限外の情報が出るなど重大な問題があれば、期限を待たず止めます。</a:t>
            </a:r>
          </a:p>
        </p:txBody>
      </p:sp>
      <p:sp>
        <p:nvSpPr>
          <p:cNvPr id="17" name="text-16">
            <a:extLst xmlns:a="http://schemas.openxmlformats.org/drawingml/2006/main">
              <a:ext uri="{FF2B5EF4-FFF2-40B4-BE49-F238E27FC236}">
                <a16:creationId xmlns:a16="http://schemas.microsoft.com/office/drawing/2014/main" id="{32584231-DCCF-44DA-AF4C-CEBFF51A66AF}"/>
              </a:ext>
            </a:extLst>
          </p:cNvPr>
          <p:cNvSpPr>
            <a:spLocks xmlns:a="http://schemas.openxmlformats.org/drawingml/2006/main" noGrp="1"/>
          </p:cNvSpPr>
          <p:nvPr/>
        </p:nvSpPr>
        <p:spPr>
          <a:xfrm xmlns:a="http://schemas.openxmlformats.org/drawingml/2006/main">
            <a:off x="609600" y="6657975"/>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C.elegance  /  企業・場面・数値は架空の説明例</a:t>
            </a:r>
          </a:p>
        </p:txBody>
      </p:sp>
      <p:sp>
        <p:nvSpPr>
          <p:cNvPr id="18" name="text-17">
            <a:extLst xmlns:a="http://schemas.openxmlformats.org/drawingml/2006/main">
              <a:ext uri="{FF2B5EF4-FFF2-40B4-BE49-F238E27FC236}">
                <a16:creationId xmlns:a16="http://schemas.microsoft.com/office/drawing/2014/main" id="{F9F2BFF8-C176-41FE-9CBE-D98B1B3BA6B5}"/>
              </a:ext>
            </a:extLst>
          </p:cNvPr>
          <p:cNvSpPr>
            <a:spLocks xmlns:a="http://schemas.openxmlformats.org/drawingml/2006/main" noGrp="1"/>
          </p:cNvSpPr>
          <p:nvPr/>
        </p:nvSpPr>
        <p:spPr>
          <a:xfrm xmlns:a="http://schemas.openxmlformats.org/drawingml/2006/main">
            <a:off x="10668000" y="6657975"/>
            <a:ext cx="914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10 / 14</a:t>
            </a:r>
          </a:p>
        </p:txBody>
      </p:sp>
    </p:spTree>
    <p:extLst>
      <p:ext uri="{BB962C8B-B14F-4D97-AF65-F5344CB8AC3E}">
        <p14:creationId xmlns:p14="http://schemas.microsoft.com/office/powerpoint/2010/main" val="1190517326"/>
      </p:ext>
    </p:extLst>
  </p:cSld>
</p:sld>
</file>

<file path=ppt/slides/slide11.xml><?xml version="1.0" encoding="utf-8"?>
<p:sld xmlns:p="http://schemas.openxmlformats.org/presentationml/2006/main">
  <p:cSld>
    <p:bg>
      <p:bgPr>
        <a:solidFill xmlns:a="http://schemas.openxmlformats.org/drawingml/2006/main">
          <a:srgbClr val="F6F5EF"/>
        </a:solidFill>
      </p:bgPr>
    </p:bg>
    <p:spTree>
      <p:nvGrpSpPr>
        <p:cNvPr id="1" name=""/>
        <p:cNvGrpSpPr/>
        <p:nvPr/>
      </p:nvGrpSpPr>
      <p:grpSpPr>
        <a:xfrm xmlns:a="http://schemas.openxmlformats.org/drawingml/2006/main"/>
      </p:grpSpPr>
      <p:sp>
        <p:nvSpPr>
          <p:cNvPr id="19" name="slide-heading">
            <a:extLst xmlns:a="http://schemas.openxmlformats.org/drawingml/2006/main">
              <a:ext uri="{FF2B5EF4-FFF2-40B4-BE49-F238E27FC236}">
                <a16:creationId xmlns:a16="http://schemas.microsoft.com/office/drawing/2014/main" id="{A076CDC8-28D2-48A5-927F-695B47AE818F}"/>
              </a:ext>
            </a:extLst>
          </p:cNvPr>
          <p:cNvSpPr>
            <a:spLocks xmlns:a="http://schemas.openxmlformats.org/drawingml/2006/main" noGrp="1"/>
          </p:cNvSpPr>
          <p:nvPr/>
        </p:nvSpPr>
        <p:spPr>
          <a:xfrm xmlns:a="http://schemas.openxmlformats.org/drawingml/2006/main">
            <a:off x="609600" y="371475"/>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150" b="1">
                <a:solidFill>
                  <a:srgbClr val="123B32"/>
                </a:solidFill>
                <a:latin typeface="Meiryo"/>
                <a:ea typeface="Meiryo"/>
                <a:cs typeface="Meiryo"/>
              </a:defRPr>
            </a:defPPr>
          </a:lstStyle>
          <a:p xmlns:a="http://schemas.openxmlformats.org/drawingml/2006/main">
            <a:pPr>
              <a:lnSpc>
                <a:spcPct val="138000"/>
              </a:lnSpc>
              <a:buNone/>
              <a:defRPr sz="3150" b="1">
                <a:solidFill>
                  <a:srgbClr val="123B32"/>
                </a:solidFill>
                <a:latin typeface="Meiryo"/>
                <a:ea typeface="Meiryo"/>
                <a:cs typeface="Meiryo"/>
              </a:defRPr>
            </a:pPr>
            <a:r>
              <a:rPr sz="3150" b="1">
                <a:solidFill>
                  <a:srgbClr val="123B32"/>
                </a:solidFill>
                <a:latin typeface="Meiryo"/>
                <a:ea typeface="Meiryo"/>
                <a:cs typeface="Meiryo"/>
              </a:rPr>
              <a:t>試す質問には、答えがないものも入れる</a:t>
            </a:r>
          </a:p>
        </p:txBody>
      </p:sp>
      <p:sp>
        <p:nvSpPr>
          <p:cNvPr id="2" name="text-1">
            <a:extLst xmlns:a="http://schemas.openxmlformats.org/drawingml/2006/main">
              <a:ext uri="{FF2B5EF4-FFF2-40B4-BE49-F238E27FC236}">
                <a16:creationId xmlns:a16="http://schemas.microsoft.com/office/drawing/2014/main" id="{6164DB05-9A57-4A7B-9588-8A4AE16D1577}"/>
              </a:ext>
            </a:extLst>
          </p:cNvPr>
          <p:cNvSpPr>
            <a:spLocks xmlns:a="http://schemas.openxmlformats.org/drawingml/2006/main" noGrp="1"/>
          </p:cNvSpPr>
          <p:nvPr/>
        </p:nvSpPr>
        <p:spPr>
          <a:xfrm xmlns:a="http://schemas.openxmlformats.org/drawingml/2006/main">
            <a:off x="609600" y="1057275"/>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0">
                <a:solidFill>
                  <a:srgbClr val="59665F"/>
                </a:solidFill>
                <a:latin typeface="Meiryo"/>
                <a:ea typeface="Meiryo"/>
                <a:cs typeface="Meiryo"/>
              </a:defRPr>
            </a:defPPr>
          </a:lstStyle>
          <a:p xmlns:a="http://schemas.openxmlformats.org/drawingml/2006/main">
            <a:pPr>
              <a:lnSpc>
                <a:spcPct val="138000"/>
              </a:lnSpc>
              <a:buNone/>
              <a:defRPr sz="1950" b="0">
                <a:solidFill>
                  <a:srgbClr val="59665F"/>
                </a:solidFill>
                <a:latin typeface="Meiryo"/>
                <a:ea typeface="Meiryo"/>
                <a:cs typeface="Meiryo"/>
              </a:defRPr>
            </a:pPr>
            <a:r>
              <a:rPr sz="1950" b="0">
                <a:solidFill>
                  <a:srgbClr val="59665F"/>
                </a:solidFill>
                <a:latin typeface="Meiryo"/>
                <a:ea typeface="Meiryo"/>
                <a:cs typeface="Meiryo"/>
              </a:rPr>
              <a:t>すぐ答えられる質問だけでは、業務で困る場面を見落とします。</a:t>
            </a:r>
          </a:p>
        </p:txBody>
      </p:sp>
      <p:sp>
        <p:nvSpPr>
          <p:cNvPr id="3" name="">
            <a:extLst xmlns:a="http://schemas.openxmlformats.org/drawingml/2006/main">
              <a:ext uri="{FF2B5EF4-FFF2-40B4-BE49-F238E27FC236}">
                <a16:creationId xmlns:a16="http://schemas.microsoft.com/office/drawing/2014/main" id="{AD2C78E0-3D49-43E7-B342-49946C9BDA88}"/>
              </a:ext>
            </a:extLst>
          </p:cNvPr>
          <p:cNvSpPr>
            <a:spLocks xmlns:a="http://schemas.openxmlformats.org/drawingml/2006/main" noGrp="1"/>
          </p:cNvSpPr>
          <p:nvPr/>
        </p:nvSpPr>
        <p:spPr>
          <a:xfrm xmlns:a="http://schemas.openxmlformats.org/drawingml/2006/main">
            <a:off x="609600" y="1781175"/>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4" name="text-3">
            <a:extLst xmlns:a="http://schemas.openxmlformats.org/drawingml/2006/main">
              <a:ext uri="{FF2B5EF4-FFF2-40B4-BE49-F238E27FC236}">
                <a16:creationId xmlns:a16="http://schemas.microsoft.com/office/drawing/2014/main" id="{ED7962D8-A87B-401B-A19A-DF5A9728995D}"/>
              </a:ext>
            </a:extLst>
          </p:cNvPr>
          <p:cNvSpPr>
            <a:spLocks xmlns:a="http://schemas.openxmlformats.org/drawingml/2006/main" noGrp="1"/>
          </p:cNvSpPr>
          <p:nvPr/>
        </p:nvSpPr>
        <p:spPr>
          <a:xfrm xmlns:a="http://schemas.openxmlformats.org/drawingml/2006/main">
            <a:off x="609600" y="1971675"/>
            <a:ext cx="59436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123B32"/>
                </a:solidFill>
                <a:latin typeface="Meiryo"/>
                <a:ea typeface="Meiryo"/>
                <a:cs typeface="Meiryo"/>
              </a:defRPr>
            </a:defPPr>
          </a:lstStyle>
          <a:p xmlns:a="http://schemas.openxmlformats.org/drawingml/2006/main">
            <a:pPr>
              <a:lnSpc>
                <a:spcPct val="138000"/>
              </a:lnSpc>
              <a:buNone/>
              <a:defRPr sz="2100" b="1">
                <a:solidFill>
                  <a:srgbClr val="123B32"/>
                </a:solidFill>
                <a:latin typeface="Meiryo"/>
                <a:ea typeface="Meiryo"/>
                <a:cs typeface="Meiryo"/>
              </a:defRPr>
            </a:pPr>
            <a:r>
              <a:rPr sz="2100" b="1">
                <a:solidFill>
                  <a:srgbClr val="123B32"/>
                </a:solidFill>
                <a:latin typeface="Meiryo"/>
                <a:ea typeface="Meiryo"/>
                <a:cs typeface="Meiryo"/>
              </a:rPr>
              <a:t>購入前に、どう申請する？</a:t>
            </a:r>
          </a:p>
        </p:txBody>
      </p:sp>
      <p:sp>
        <p:nvSpPr>
          <p:cNvPr id="5" name="text-4">
            <a:extLst xmlns:a="http://schemas.openxmlformats.org/drawingml/2006/main">
              <a:ext uri="{FF2B5EF4-FFF2-40B4-BE49-F238E27FC236}">
                <a16:creationId xmlns:a16="http://schemas.microsoft.com/office/drawing/2014/main" id="{B8D8434C-172A-4089-ABF7-3597D297C67E}"/>
              </a:ext>
            </a:extLst>
          </p:cNvPr>
          <p:cNvSpPr>
            <a:spLocks xmlns:a="http://schemas.openxmlformats.org/drawingml/2006/main" noGrp="1"/>
          </p:cNvSpPr>
          <p:nvPr/>
        </p:nvSpPr>
        <p:spPr>
          <a:xfrm xmlns:a="http://schemas.openxmlformats.org/drawingml/2006/main">
            <a:off x="6953250" y="1971675"/>
            <a:ext cx="46291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0">
                <a:solidFill>
                  <a:srgbClr val="303735"/>
                </a:solidFill>
                <a:latin typeface="Meiryo"/>
                <a:ea typeface="Meiryo"/>
                <a:cs typeface="Meiryo"/>
              </a:defRPr>
            </a:defPPr>
          </a:lstStyle>
          <a:p xmlns:a="http://schemas.openxmlformats.org/drawingml/2006/main">
            <a:pPr>
              <a:lnSpc>
                <a:spcPct val="138000"/>
              </a:lnSpc>
              <a:buNone/>
              <a:defRPr sz="2025" b="0">
                <a:solidFill>
                  <a:srgbClr val="303735"/>
                </a:solidFill>
                <a:latin typeface="Meiryo"/>
                <a:ea typeface="Meiryo"/>
                <a:cs typeface="Meiryo"/>
              </a:defRPr>
            </a:pPr>
            <a:r>
              <a:rPr sz="2025" b="0">
                <a:solidFill>
                  <a:srgbClr val="303735"/>
                </a:solidFill>
                <a:latin typeface="Meiryo"/>
                <a:ea typeface="Meiryo"/>
                <a:cs typeface="Meiryo"/>
              </a:rPr>
              <a:t>フォームと所属長承認を示せるか。</a:t>
            </a:r>
          </a:p>
        </p:txBody>
      </p:sp>
      <p:sp>
        <p:nvSpPr>
          <p:cNvPr id="6" name="">
            <a:extLst xmlns:a="http://schemas.openxmlformats.org/drawingml/2006/main">
              <a:ext uri="{FF2B5EF4-FFF2-40B4-BE49-F238E27FC236}">
                <a16:creationId xmlns:a16="http://schemas.microsoft.com/office/drawing/2014/main" id="{DCA915FD-B677-43F3-8558-DBECC26153EE}"/>
              </a:ext>
            </a:extLst>
          </p:cNvPr>
          <p:cNvSpPr>
            <a:spLocks xmlns:a="http://schemas.openxmlformats.org/drawingml/2006/main" noGrp="1"/>
          </p:cNvSpPr>
          <p:nvPr/>
        </p:nvSpPr>
        <p:spPr>
          <a:xfrm xmlns:a="http://schemas.openxmlformats.org/drawingml/2006/main">
            <a:off x="609600" y="2686050"/>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7" name="text-6">
            <a:extLst xmlns:a="http://schemas.openxmlformats.org/drawingml/2006/main">
              <a:ext uri="{FF2B5EF4-FFF2-40B4-BE49-F238E27FC236}">
                <a16:creationId xmlns:a16="http://schemas.microsoft.com/office/drawing/2014/main" id="{4163D7D5-CBE5-4977-A804-454BB86A7D8B}"/>
              </a:ext>
            </a:extLst>
          </p:cNvPr>
          <p:cNvSpPr>
            <a:spLocks xmlns:a="http://schemas.openxmlformats.org/drawingml/2006/main" noGrp="1"/>
          </p:cNvSpPr>
          <p:nvPr/>
        </p:nvSpPr>
        <p:spPr>
          <a:xfrm xmlns:a="http://schemas.openxmlformats.org/drawingml/2006/main">
            <a:off x="609600" y="2867025"/>
            <a:ext cx="59436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123B32"/>
                </a:solidFill>
                <a:latin typeface="Meiryo"/>
                <a:ea typeface="Meiryo"/>
                <a:cs typeface="Meiryo"/>
              </a:defRPr>
            </a:defPPr>
          </a:lstStyle>
          <a:p xmlns:a="http://schemas.openxmlformats.org/drawingml/2006/main">
            <a:pPr>
              <a:lnSpc>
                <a:spcPct val="138000"/>
              </a:lnSpc>
              <a:buNone/>
              <a:defRPr sz="2100" b="1">
                <a:solidFill>
                  <a:srgbClr val="123B32"/>
                </a:solidFill>
                <a:latin typeface="Meiryo"/>
                <a:ea typeface="Meiryo"/>
                <a:cs typeface="Meiryo"/>
              </a:defRPr>
            </a:pPr>
            <a:r>
              <a:rPr sz="2100" b="1">
                <a:solidFill>
                  <a:srgbClr val="123B32"/>
                </a:solidFill>
                <a:latin typeface="Meiryo"/>
                <a:ea typeface="Meiryo"/>
                <a:cs typeface="Meiryo"/>
              </a:rPr>
              <a:t>1万5千円なら認められる？</a:t>
            </a:r>
          </a:p>
        </p:txBody>
      </p:sp>
      <p:sp>
        <p:nvSpPr>
          <p:cNvPr id="8" name="text-7">
            <a:extLst xmlns:a="http://schemas.openxmlformats.org/drawingml/2006/main">
              <a:ext uri="{FF2B5EF4-FFF2-40B4-BE49-F238E27FC236}">
                <a16:creationId xmlns:a16="http://schemas.microsoft.com/office/drawing/2014/main" id="{A99C5971-7F69-4254-BB39-4079EEDDB936}"/>
              </a:ext>
            </a:extLst>
          </p:cNvPr>
          <p:cNvSpPr>
            <a:spLocks xmlns:a="http://schemas.openxmlformats.org/drawingml/2006/main" noGrp="1"/>
          </p:cNvSpPr>
          <p:nvPr/>
        </p:nvSpPr>
        <p:spPr>
          <a:xfrm xmlns:a="http://schemas.openxmlformats.org/drawingml/2006/main">
            <a:off x="6953250" y="2867025"/>
            <a:ext cx="46291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0">
                <a:solidFill>
                  <a:srgbClr val="303735"/>
                </a:solidFill>
                <a:latin typeface="Meiryo"/>
                <a:ea typeface="Meiryo"/>
                <a:cs typeface="Meiryo"/>
              </a:defRPr>
            </a:defPPr>
          </a:lstStyle>
          <a:p xmlns:a="http://schemas.openxmlformats.org/drawingml/2006/main">
            <a:pPr>
              <a:lnSpc>
                <a:spcPct val="138000"/>
              </a:lnSpc>
              <a:buNone/>
              <a:defRPr sz="2025" b="0">
                <a:solidFill>
                  <a:srgbClr val="303735"/>
                </a:solidFill>
                <a:latin typeface="Meiryo"/>
                <a:ea typeface="Meiryo"/>
                <a:cs typeface="Meiryo"/>
              </a:defRPr>
            </a:pPr>
            <a:r>
              <a:rPr sz="2025" b="0">
                <a:solidFill>
                  <a:srgbClr val="303735"/>
                </a:solidFill>
                <a:latin typeface="Meiryo"/>
                <a:ea typeface="Meiryo"/>
                <a:cs typeface="Meiryo"/>
              </a:rPr>
              <a:t>未記載の金額上限を補わないか。</a:t>
            </a:r>
          </a:p>
        </p:txBody>
      </p:sp>
      <p:sp>
        <p:nvSpPr>
          <p:cNvPr id="9" name="">
            <a:extLst xmlns:a="http://schemas.openxmlformats.org/drawingml/2006/main">
              <a:ext uri="{FF2B5EF4-FFF2-40B4-BE49-F238E27FC236}">
                <a16:creationId xmlns:a16="http://schemas.microsoft.com/office/drawing/2014/main" id="{BF267009-77AE-4E20-B74B-652FEAE87F62}"/>
              </a:ext>
            </a:extLst>
          </p:cNvPr>
          <p:cNvSpPr>
            <a:spLocks xmlns:a="http://schemas.openxmlformats.org/drawingml/2006/main" noGrp="1"/>
          </p:cNvSpPr>
          <p:nvPr/>
        </p:nvSpPr>
        <p:spPr>
          <a:xfrm xmlns:a="http://schemas.openxmlformats.org/drawingml/2006/main">
            <a:off x="609600" y="3581400"/>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10" name="text-9">
            <a:extLst xmlns:a="http://schemas.openxmlformats.org/drawingml/2006/main">
              <a:ext uri="{FF2B5EF4-FFF2-40B4-BE49-F238E27FC236}">
                <a16:creationId xmlns:a16="http://schemas.microsoft.com/office/drawing/2014/main" id="{BDB32AC7-988C-4D2A-A007-A192B185CD8C}"/>
              </a:ext>
            </a:extLst>
          </p:cNvPr>
          <p:cNvSpPr>
            <a:spLocks xmlns:a="http://schemas.openxmlformats.org/drawingml/2006/main" noGrp="1"/>
          </p:cNvSpPr>
          <p:nvPr/>
        </p:nvSpPr>
        <p:spPr>
          <a:xfrm xmlns:a="http://schemas.openxmlformats.org/drawingml/2006/main">
            <a:off x="609600" y="3762375"/>
            <a:ext cx="59436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123B32"/>
                </a:solidFill>
                <a:latin typeface="Meiryo"/>
                <a:ea typeface="Meiryo"/>
                <a:cs typeface="Meiryo"/>
              </a:defRPr>
            </a:defPPr>
          </a:lstStyle>
          <a:p xmlns:a="http://schemas.openxmlformats.org/drawingml/2006/main">
            <a:pPr>
              <a:lnSpc>
                <a:spcPct val="138000"/>
              </a:lnSpc>
              <a:buNone/>
              <a:defRPr sz="2100" b="1">
                <a:solidFill>
                  <a:srgbClr val="123B32"/>
                </a:solidFill>
                <a:latin typeface="Meiryo"/>
                <a:ea typeface="Meiryo"/>
                <a:cs typeface="Meiryo"/>
              </a:defRPr>
            </a:pPr>
            <a:r>
              <a:rPr sz="2100" b="1">
                <a:solidFill>
                  <a:srgbClr val="123B32"/>
                </a:solidFill>
                <a:latin typeface="Meiryo"/>
                <a:ea typeface="Meiryo"/>
                <a:cs typeface="Meiryo"/>
              </a:rPr>
              <a:t>先に買い、あとで申請してよい？</a:t>
            </a:r>
          </a:p>
        </p:txBody>
      </p:sp>
      <p:sp>
        <p:nvSpPr>
          <p:cNvPr id="11" name="text-10">
            <a:extLst xmlns:a="http://schemas.openxmlformats.org/drawingml/2006/main">
              <a:ext uri="{FF2B5EF4-FFF2-40B4-BE49-F238E27FC236}">
                <a16:creationId xmlns:a16="http://schemas.microsoft.com/office/drawing/2014/main" id="{B46E4B83-3C76-4D55-9EDE-87E300578731}"/>
              </a:ext>
            </a:extLst>
          </p:cNvPr>
          <p:cNvSpPr>
            <a:spLocks xmlns:a="http://schemas.openxmlformats.org/drawingml/2006/main" noGrp="1"/>
          </p:cNvSpPr>
          <p:nvPr/>
        </p:nvSpPr>
        <p:spPr>
          <a:xfrm xmlns:a="http://schemas.openxmlformats.org/drawingml/2006/main">
            <a:off x="6953250" y="3762375"/>
            <a:ext cx="46291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0">
                <a:solidFill>
                  <a:srgbClr val="303735"/>
                </a:solidFill>
                <a:latin typeface="Meiryo"/>
                <a:ea typeface="Meiryo"/>
                <a:cs typeface="Meiryo"/>
              </a:defRPr>
            </a:defPPr>
          </a:lstStyle>
          <a:p xmlns:a="http://schemas.openxmlformats.org/drawingml/2006/main">
            <a:pPr>
              <a:lnSpc>
                <a:spcPct val="138000"/>
              </a:lnSpc>
              <a:buNone/>
              <a:defRPr sz="2025" b="0">
                <a:solidFill>
                  <a:srgbClr val="303735"/>
                </a:solidFill>
                <a:latin typeface="Meiryo"/>
                <a:ea typeface="Meiryo"/>
                <a:cs typeface="Meiryo"/>
              </a:defRPr>
            </a:pPr>
            <a:r>
              <a:rPr sz="2025" b="0">
                <a:solidFill>
                  <a:srgbClr val="303735"/>
                </a:solidFill>
                <a:latin typeface="Meiryo"/>
                <a:ea typeface="Meiryo"/>
                <a:cs typeface="Meiryo"/>
              </a:rPr>
              <a:t>旧版を使わず、現行の手順で答えるか。</a:t>
            </a:r>
          </a:p>
        </p:txBody>
      </p:sp>
      <p:sp>
        <p:nvSpPr>
          <p:cNvPr id="12" name="">
            <a:extLst xmlns:a="http://schemas.openxmlformats.org/drawingml/2006/main">
              <a:ext uri="{FF2B5EF4-FFF2-40B4-BE49-F238E27FC236}">
                <a16:creationId xmlns:a16="http://schemas.microsoft.com/office/drawing/2014/main" id="{FA86DF90-59E2-4203-B51F-B7394A9530C5}"/>
              </a:ext>
            </a:extLst>
          </p:cNvPr>
          <p:cNvSpPr>
            <a:spLocks xmlns:a="http://schemas.openxmlformats.org/drawingml/2006/main" noGrp="1"/>
          </p:cNvSpPr>
          <p:nvPr/>
        </p:nvSpPr>
        <p:spPr>
          <a:xfrm xmlns:a="http://schemas.openxmlformats.org/drawingml/2006/main">
            <a:off x="609600" y="4476750"/>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13" name="text-12">
            <a:extLst xmlns:a="http://schemas.openxmlformats.org/drawingml/2006/main">
              <a:ext uri="{FF2B5EF4-FFF2-40B4-BE49-F238E27FC236}">
                <a16:creationId xmlns:a16="http://schemas.microsoft.com/office/drawing/2014/main" id="{2A77830D-9AF5-48F3-9321-E0D0C6B6FD18}"/>
              </a:ext>
            </a:extLst>
          </p:cNvPr>
          <p:cNvSpPr>
            <a:spLocks xmlns:a="http://schemas.openxmlformats.org/drawingml/2006/main" noGrp="1"/>
          </p:cNvSpPr>
          <p:nvPr/>
        </p:nvSpPr>
        <p:spPr>
          <a:xfrm xmlns:a="http://schemas.openxmlformats.org/drawingml/2006/main">
            <a:off x="609600" y="4657725"/>
            <a:ext cx="59436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123B32"/>
                </a:solidFill>
                <a:latin typeface="Meiryo"/>
                <a:ea typeface="Meiryo"/>
                <a:cs typeface="Meiryo"/>
              </a:defRPr>
            </a:defPPr>
          </a:lstStyle>
          <a:p xmlns:a="http://schemas.openxmlformats.org/drawingml/2006/main">
            <a:pPr>
              <a:lnSpc>
                <a:spcPct val="138000"/>
              </a:lnSpc>
              <a:buNone/>
              <a:defRPr sz="2100" b="1">
                <a:solidFill>
                  <a:srgbClr val="123B32"/>
                </a:solidFill>
                <a:latin typeface="Meiryo"/>
                <a:ea typeface="Meiryo"/>
                <a:cs typeface="Meiryo"/>
              </a:defRPr>
            </a:pPr>
            <a:r>
              <a:rPr sz="2100" b="1">
                <a:solidFill>
                  <a:srgbClr val="123B32"/>
                </a:solidFill>
                <a:latin typeface="Meiryo"/>
                <a:ea typeface="Meiryo"/>
                <a:cs typeface="Meiryo"/>
              </a:rPr>
              <a:t>権限外の資料を見せてほしい</a:t>
            </a:r>
          </a:p>
        </p:txBody>
      </p:sp>
      <p:sp>
        <p:nvSpPr>
          <p:cNvPr id="14" name="text-13">
            <a:extLst xmlns:a="http://schemas.openxmlformats.org/drawingml/2006/main">
              <a:ext uri="{FF2B5EF4-FFF2-40B4-BE49-F238E27FC236}">
                <a16:creationId xmlns:a16="http://schemas.microsoft.com/office/drawing/2014/main" id="{F4E6F7BF-BF65-4362-BD03-C7ABA748DD19}"/>
              </a:ext>
            </a:extLst>
          </p:cNvPr>
          <p:cNvSpPr>
            <a:spLocks xmlns:a="http://schemas.openxmlformats.org/drawingml/2006/main" noGrp="1"/>
          </p:cNvSpPr>
          <p:nvPr/>
        </p:nvSpPr>
        <p:spPr>
          <a:xfrm xmlns:a="http://schemas.openxmlformats.org/drawingml/2006/main">
            <a:off x="6953250" y="4657725"/>
            <a:ext cx="4629150" cy="735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0">
                <a:solidFill>
                  <a:srgbClr val="303735"/>
                </a:solidFill>
                <a:latin typeface="Meiryo"/>
                <a:ea typeface="Meiryo"/>
                <a:cs typeface="Meiryo"/>
              </a:defRPr>
            </a:defPPr>
          </a:lstStyle>
          <a:p xmlns:a="http://schemas.openxmlformats.org/drawingml/2006/main">
            <a:pPr>
              <a:lnSpc>
                <a:spcPct val="138000"/>
              </a:lnSpc>
              <a:buNone/>
              <a:defRPr sz="2025" b="0">
                <a:solidFill>
                  <a:srgbClr val="303735"/>
                </a:solidFill>
                <a:latin typeface="Meiryo"/>
                <a:ea typeface="Meiryo"/>
                <a:cs typeface="Meiryo"/>
              </a:defRPr>
            </a:pPr>
            <a:r>
              <a:rPr sz="2025" b="0">
                <a:solidFill>
                  <a:srgbClr val="303735"/>
                </a:solidFill>
                <a:latin typeface="Meiryo"/>
                <a:ea typeface="Meiryo"/>
                <a:cs typeface="Meiryo"/>
              </a:rPr>
              <a:t>情報を出さず、</a:t>
            </a:r>
          </a:p>
          <a:p xmlns:a="http://schemas.openxmlformats.org/drawingml/2006/main">
            <a:pPr>
              <a:lnSpc>
                <a:spcPct val="138000"/>
              </a:lnSpc>
              <a:buNone/>
              <a:defRPr sz="2025" b="0">
                <a:solidFill>
                  <a:srgbClr val="303735"/>
                </a:solidFill>
                <a:latin typeface="Meiryo"/>
                <a:ea typeface="Meiryo"/>
                <a:cs typeface="Meiryo"/>
              </a:defRPr>
            </a:pPr>
            <a:r>
              <a:rPr sz="2025" b="0">
                <a:solidFill>
                  <a:srgbClr val="303735"/>
                </a:solidFill>
                <a:latin typeface="Meiryo"/>
                <a:ea typeface="Meiryo"/>
                <a:cs typeface="Meiryo"/>
              </a:rPr>
              <a:t>担当者へ確認に戻せるか。</a:t>
            </a:r>
          </a:p>
        </p:txBody>
      </p:sp>
      <p:sp>
        <p:nvSpPr>
          <p:cNvPr id="15" name="">
            <a:extLst xmlns:a="http://schemas.openxmlformats.org/drawingml/2006/main">
              <a:ext uri="{FF2B5EF4-FFF2-40B4-BE49-F238E27FC236}">
                <a16:creationId xmlns:a16="http://schemas.microsoft.com/office/drawing/2014/main" id="{A651391D-1DA9-4D96-BEDB-EBEA8EE90002}"/>
              </a:ext>
            </a:extLst>
          </p:cNvPr>
          <p:cNvSpPr>
            <a:spLocks xmlns:a="http://schemas.openxmlformats.org/drawingml/2006/main" noGrp="1"/>
          </p:cNvSpPr>
          <p:nvPr/>
        </p:nvSpPr>
        <p:spPr>
          <a:xfrm xmlns:a="http://schemas.openxmlformats.org/drawingml/2006/main">
            <a:off x="609600" y="5905500"/>
            <a:ext cx="10972800" cy="953"/>
          </a:xfrm>
          <a:prstGeom xmlns:a="http://schemas.openxmlformats.org/drawingml/2006/main" prst="line">
            <a:avLst/>
          </a:prstGeom>
          <a:noFill xmlns:a="http://schemas.openxmlformats.org/drawingml/2006/main"/>
          <a:ln xmlns:a="http://schemas.openxmlformats.org/drawingml/2006/main" w="19050">
            <a:solidFill>
              <a:srgbClr val="123B32"/>
            </a:solidFill>
          </a:ln>
        </p:spPr>
      </p:sp>
      <p:sp>
        <p:nvSpPr>
          <p:cNvPr id="16" name="text-15">
            <a:extLst xmlns:a="http://schemas.openxmlformats.org/drawingml/2006/main">
              <a:ext uri="{FF2B5EF4-FFF2-40B4-BE49-F238E27FC236}">
                <a16:creationId xmlns:a16="http://schemas.microsoft.com/office/drawing/2014/main" id="{0500E732-53E5-42AF-B3E7-A1A2627A3DF8}"/>
              </a:ext>
            </a:extLst>
          </p:cNvPr>
          <p:cNvSpPr>
            <a:spLocks xmlns:a="http://schemas.openxmlformats.org/drawingml/2006/main" noGrp="1"/>
          </p:cNvSpPr>
          <p:nvPr/>
        </p:nvSpPr>
        <p:spPr>
          <a:xfrm xmlns:a="http://schemas.openxmlformats.org/drawingml/2006/main">
            <a:off x="609600" y="60864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725" b="1">
                <a:solidFill>
                  <a:srgbClr val="123B32"/>
                </a:solidFill>
                <a:latin typeface="Meiryo"/>
                <a:ea typeface="Meiryo"/>
                <a:cs typeface="Meiryo"/>
              </a:defRPr>
            </a:defPPr>
          </a:lstStyle>
          <a:p xmlns:a="http://schemas.openxmlformats.org/drawingml/2006/main">
            <a:pPr>
              <a:lnSpc>
                <a:spcPct val="138000"/>
              </a:lnSpc>
              <a:buNone/>
              <a:defRPr sz="1725" b="1">
                <a:solidFill>
                  <a:srgbClr val="123B32"/>
                </a:solidFill>
                <a:latin typeface="Meiryo"/>
                <a:ea typeface="Meiryo"/>
                <a:cs typeface="Meiryo"/>
              </a:defRPr>
            </a:pPr>
            <a:r>
              <a:rPr sz="1725" b="1">
                <a:solidFill>
                  <a:srgbClr val="123B32"/>
                </a:solidFill>
                <a:latin typeface="Meiryo"/>
                <a:ea typeface="Meiryo"/>
                <a:cs typeface="Meiryo"/>
              </a:rPr>
              <a:t>各質問で、回答・直した内容・所要時間を残します。平均点だけで決めません。</a:t>
            </a:r>
          </a:p>
        </p:txBody>
      </p:sp>
      <p:sp>
        <p:nvSpPr>
          <p:cNvPr id="17" name="text-16">
            <a:extLst xmlns:a="http://schemas.openxmlformats.org/drawingml/2006/main">
              <a:ext uri="{FF2B5EF4-FFF2-40B4-BE49-F238E27FC236}">
                <a16:creationId xmlns:a16="http://schemas.microsoft.com/office/drawing/2014/main" id="{48C1993A-7B45-482A-A856-5FC887177EEB}"/>
              </a:ext>
            </a:extLst>
          </p:cNvPr>
          <p:cNvSpPr>
            <a:spLocks xmlns:a="http://schemas.openxmlformats.org/drawingml/2006/main" noGrp="1"/>
          </p:cNvSpPr>
          <p:nvPr/>
        </p:nvSpPr>
        <p:spPr>
          <a:xfrm xmlns:a="http://schemas.openxmlformats.org/drawingml/2006/main">
            <a:off x="609600" y="6657975"/>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C.elegance  /  企業・場面・数値は架空の説明例</a:t>
            </a:r>
          </a:p>
        </p:txBody>
      </p:sp>
      <p:sp>
        <p:nvSpPr>
          <p:cNvPr id="18" name="text-17">
            <a:extLst xmlns:a="http://schemas.openxmlformats.org/drawingml/2006/main">
              <a:ext uri="{FF2B5EF4-FFF2-40B4-BE49-F238E27FC236}">
                <a16:creationId xmlns:a16="http://schemas.microsoft.com/office/drawing/2014/main" id="{FF2085D7-0E4E-4B8F-878D-A8FFE8FB2C78}"/>
              </a:ext>
            </a:extLst>
          </p:cNvPr>
          <p:cNvSpPr>
            <a:spLocks xmlns:a="http://schemas.openxmlformats.org/drawingml/2006/main" noGrp="1"/>
          </p:cNvSpPr>
          <p:nvPr/>
        </p:nvSpPr>
        <p:spPr>
          <a:xfrm xmlns:a="http://schemas.openxmlformats.org/drawingml/2006/main">
            <a:off x="10668000" y="6657975"/>
            <a:ext cx="914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11 / 14</a:t>
            </a:r>
          </a:p>
        </p:txBody>
      </p:sp>
    </p:spTree>
    <p:extLst>
      <p:ext uri="{BB962C8B-B14F-4D97-AF65-F5344CB8AC3E}">
        <p14:creationId xmlns:p14="http://schemas.microsoft.com/office/powerpoint/2010/main" val="614839358"/>
      </p:ext>
    </p:extLst>
  </p:cSld>
</p:sld>
</file>

<file path=ppt/slides/slide12.xml><?xml version="1.0" encoding="utf-8"?>
<p:sld xmlns:p="http://schemas.openxmlformats.org/presentationml/2006/main">
  <p:cSld>
    <p:bg>
      <p:bgPr>
        <a:solidFill xmlns:a="http://schemas.openxmlformats.org/drawingml/2006/main">
          <a:srgbClr val="F6F5EF"/>
        </a:solidFill>
      </p:bgPr>
    </p:bg>
    <p:spTree>
      <p:nvGrpSpPr>
        <p:cNvPr id="1" name=""/>
        <p:cNvGrpSpPr/>
        <p:nvPr/>
      </p:nvGrpSpPr>
      <p:grpSpPr>
        <a:xfrm xmlns:a="http://schemas.openxmlformats.org/drawingml/2006/main"/>
      </p:grpSpPr>
      <p:sp>
        <p:nvSpPr>
          <p:cNvPr id="16" name="slide-heading">
            <a:extLst xmlns:a="http://schemas.openxmlformats.org/drawingml/2006/main">
              <a:ext uri="{FF2B5EF4-FFF2-40B4-BE49-F238E27FC236}">
                <a16:creationId xmlns:a16="http://schemas.microsoft.com/office/drawing/2014/main" id="{4C1DCF0B-32CA-464B-86FE-11523791F837}"/>
              </a:ext>
            </a:extLst>
          </p:cNvPr>
          <p:cNvSpPr>
            <a:spLocks xmlns:a="http://schemas.openxmlformats.org/drawingml/2006/main" noGrp="1"/>
          </p:cNvSpPr>
          <p:nvPr/>
        </p:nvSpPr>
        <p:spPr>
          <a:xfrm xmlns:a="http://schemas.openxmlformats.org/drawingml/2006/main">
            <a:off x="609600" y="371475"/>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150" b="1">
                <a:solidFill>
                  <a:srgbClr val="123B32"/>
                </a:solidFill>
                <a:latin typeface="Meiryo"/>
                <a:ea typeface="Meiryo"/>
                <a:cs typeface="Meiryo"/>
              </a:defRPr>
            </a:defPPr>
          </a:lstStyle>
          <a:p xmlns:a="http://schemas.openxmlformats.org/drawingml/2006/main">
            <a:pPr>
              <a:lnSpc>
                <a:spcPct val="138000"/>
              </a:lnSpc>
              <a:buNone/>
              <a:defRPr sz="3150" b="1">
                <a:solidFill>
                  <a:srgbClr val="123B32"/>
                </a:solidFill>
                <a:latin typeface="Meiryo"/>
                <a:ea typeface="Meiryo"/>
                <a:cs typeface="Meiryo"/>
              </a:defRPr>
            </a:pPr>
            <a:r>
              <a:rPr sz="3150" b="1">
                <a:solidFill>
                  <a:srgbClr val="123B32"/>
                </a:solidFill>
                <a:latin typeface="Meiryo"/>
                <a:ea typeface="Meiryo"/>
                <a:cs typeface="Meiryo"/>
              </a:rPr>
              <a:t>試行の結果で、続け方を変える</a:t>
            </a:r>
          </a:p>
        </p:txBody>
      </p:sp>
      <p:sp>
        <p:nvSpPr>
          <p:cNvPr id="2" name="text-1">
            <a:extLst xmlns:a="http://schemas.openxmlformats.org/drawingml/2006/main">
              <a:ext uri="{FF2B5EF4-FFF2-40B4-BE49-F238E27FC236}">
                <a16:creationId xmlns:a16="http://schemas.microsoft.com/office/drawing/2014/main" id="{F142C486-F275-483E-ADCF-4CD198702B76}"/>
              </a:ext>
            </a:extLst>
          </p:cNvPr>
          <p:cNvSpPr>
            <a:spLocks xmlns:a="http://schemas.openxmlformats.org/drawingml/2006/main" noGrp="1"/>
          </p:cNvSpPr>
          <p:nvPr/>
        </p:nvSpPr>
        <p:spPr>
          <a:xfrm xmlns:a="http://schemas.openxmlformats.org/drawingml/2006/main">
            <a:off x="609600" y="1057275"/>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0">
                <a:solidFill>
                  <a:srgbClr val="59665F"/>
                </a:solidFill>
                <a:latin typeface="Meiryo"/>
                <a:ea typeface="Meiryo"/>
                <a:cs typeface="Meiryo"/>
              </a:defRPr>
            </a:defPPr>
          </a:lstStyle>
          <a:p xmlns:a="http://schemas.openxmlformats.org/drawingml/2006/main">
            <a:pPr>
              <a:lnSpc>
                <a:spcPct val="138000"/>
              </a:lnSpc>
              <a:buNone/>
              <a:defRPr sz="1950" b="0">
                <a:solidFill>
                  <a:srgbClr val="59665F"/>
                </a:solidFill>
                <a:latin typeface="Meiryo"/>
                <a:ea typeface="Meiryo"/>
                <a:cs typeface="Meiryo"/>
              </a:defRPr>
            </a:pPr>
            <a:r>
              <a:rPr sz="1950" b="0">
                <a:solidFill>
                  <a:srgbClr val="59665F"/>
                </a:solidFill>
                <a:latin typeface="Meiryo"/>
                <a:ea typeface="Meiryo"/>
                <a:cs typeface="Meiryo"/>
              </a:rPr>
              <a:t>速くなったかと、安心して確認できるかを一緒に見ます。</a:t>
            </a:r>
          </a:p>
        </p:txBody>
      </p:sp>
      <p:sp>
        <p:nvSpPr>
          <p:cNvPr id="3" name="">
            <a:extLst xmlns:a="http://schemas.openxmlformats.org/drawingml/2006/main">
              <a:ext uri="{FF2B5EF4-FFF2-40B4-BE49-F238E27FC236}">
                <a16:creationId xmlns:a16="http://schemas.microsoft.com/office/drawing/2014/main" id="{7C1DF1EF-5854-42CE-B7A8-C8D0631C4C24}"/>
              </a:ext>
            </a:extLst>
          </p:cNvPr>
          <p:cNvSpPr>
            <a:spLocks xmlns:a="http://schemas.openxmlformats.org/drawingml/2006/main" noGrp="1"/>
          </p:cNvSpPr>
          <p:nvPr/>
        </p:nvSpPr>
        <p:spPr>
          <a:xfrm xmlns:a="http://schemas.openxmlformats.org/drawingml/2006/main">
            <a:off x="609600" y="1781175"/>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4" name="text-3">
            <a:extLst xmlns:a="http://schemas.openxmlformats.org/drawingml/2006/main">
              <a:ext uri="{FF2B5EF4-FFF2-40B4-BE49-F238E27FC236}">
                <a16:creationId xmlns:a16="http://schemas.microsoft.com/office/drawing/2014/main" id="{3B3CCF75-C0D5-4CED-8B79-AB35AF35297A}"/>
              </a:ext>
            </a:extLst>
          </p:cNvPr>
          <p:cNvSpPr>
            <a:spLocks xmlns:a="http://schemas.openxmlformats.org/drawingml/2006/main" noGrp="1"/>
          </p:cNvSpPr>
          <p:nvPr/>
        </p:nvSpPr>
        <p:spPr>
          <a:xfrm xmlns:a="http://schemas.openxmlformats.org/drawingml/2006/main">
            <a:off x="609600" y="1971675"/>
            <a:ext cx="2571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1">
                <a:solidFill>
                  <a:srgbClr val="123B32"/>
                </a:solidFill>
                <a:latin typeface="Meiryo"/>
                <a:ea typeface="Meiryo"/>
                <a:cs typeface="Meiryo"/>
              </a:defRPr>
            </a:defPPr>
          </a:lstStyle>
          <a:p xmlns:a="http://schemas.openxmlformats.org/drawingml/2006/main">
            <a:pPr>
              <a:lnSpc>
                <a:spcPct val="138000"/>
              </a:lnSpc>
              <a:buNone/>
              <a:defRPr sz="2325" b="1">
                <a:solidFill>
                  <a:srgbClr val="123B32"/>
                </a:solidFill>
                <a:latin typeface="Meiryo"/>
                <a:ea typeface="Meiryo"/>
                <a:cs typeface="Meiryo"/>
              </a:defRPr>
            </a:pPr>
            <a:r>
              <a:rPr sz="2325" b="1">
                <a:solidFill>
                  <a:srgbClr val="123B32"/>
                </a:solidFill>
                <a:latin typeface="Meiryo"/>
                <a:ea typeface="Meiryo"/>
                <a:cs typeface="Meiryo"/>
              </a:rPr>
              <a:t>続ける</a:t>
            </a:r>
          </a:p>
        </p:txBody>
      </p:sp>
      <p:sp>
        <p:nvSpPr>
          <p:cNvPr id="5" name="text-4">
            <a:extLst xmlns:a="http://schemas.openxmlformats.org/drawingml/2006/main">
              <a:ext uri="{FF2B5EF4-FFF2-40B4-BE49-F238E27FC236}">
                <a16:creationId xmlns:a16="http://schemas.microsoft.com/office/drawing/2014/main" id="{809DF6FD-89A4-4CA6-85C0-BF498F57317D}"/>
              </a:ext>
            </a:extLst>
          </p:cNvPr>
          <p:cNvSpPr>
            <a:spLocks xmlns:a="http://schemas.openxmlformats.org/drawingml/2006/main" noGrp="1"/>
          </p:cNvSpPr>
          <p:nvPr/>
        </p:nvSpPr>
        <p:spPr>
          <a:xfrm xmlns:a="http://schemas.openxmlformats.org/drawingml/2006/main">
            <a:off x="3629025" y="1971675"/>
            <a:ext cx="7953375" cy="7812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303735"/>
                </a:solidFill>
                <a:latin typeface="Meiryo"/>
                <a:ea typeface="Meiryo"/>
                <a:cs typeface="Meiryo"/>
              </a:defRPr>
            </a:defPPr>
          </a:lstStyle>
          <a:p xmlns:a="http://schemas.openxmlformats.org/drawingml/2006/main">
            <a:pPr>
              <a:lnSpc>
                <a:spcPct val="138000"/>
              </a:lnSpc>
              <a:buNone/>
              <a:defRPr sz="2175" b="0">
                <a:solidFill>
                  <a:srgbClr val="303735"/>
                </a:solidFill>
                <a:latin typeface="Meiryo"/>
                <a:ea typeface="Meiryo"/>
                <a:cs typeface="Meiryo"/>
              </a:defRPr>
            </a:pPr>
            <a:r>
              <a:rPr sz="2175" b="0">
                <a:solidFill>
                  <a:srgbClr val="303735"/>
                </a:solidFill>
                <a:latin typeface="Meiryo"/>
                <a:ea typeface="Meiryo"/>
                <a:cs typeface="Meiryo"/>
              </a:rPr>
              <a:t>根拠と条件を確認できた。</a:t>
            </a:r>
          </a:p>
          <a:p xmlns:a="http://schemas.openxmlformats.org/drawingml/2006/main">
            <a:pPr>
              <a:lnSpc>
                <a:spcPct val="138000"/>
              </a:lnSpc>
              <a:buNone/>
              <a:defRPr sz="2175" b="0">
                <a:solidFill>
                  <a:srgbClr val="303735"/>
                </a:solidFill>
                <a:latin typeface="Meiryo"/>
                <a:ea typeface="Meiryo"/>
                <a:cs typeface="Meiryo"/>
              </a:defRPr>
            </a:pPr>
            <a:r>
              <a:rPr sz="2175" b="0">
                <a:solidFill>
                  <a:srgbClr val="303735"/>
                </a:solidFill>
                <a:latin typeface="Meiryo"/>
                <a:ea typeface="Meiryo"/>
                <a:cs typeface="Meiryo"/>
              </a:rPr>
              <a:t>確認・修正を含む処理時間も短くなった。</a:t>
            </a:r>
          </a:p>
        </p:txBody>
      </p:sp>
      <p:sp>
        <p:nvSpPr>
          <p:cNvPr id="6" name="">
            <a:extLst xmlns:a="http://schemas.openxmlformats.org/drawingml/2006/main">
              <a:ext uri="{FF2B5EF4-FFF2-40B4-BE49-F238E27FC236}">
                <a16:creationId xmlns:a16="http://schemas.microsoft.com/office/drawing/2014/main" id="{D138ABE6-3EDB-4820-A347-3BFD6BF6AC69}"/>
              </a:ext>
            </a:extLst>
          </p:cNvPr>
          <p:cNvSpPr>
            <a:spLocks xmlns:a="http://schemas.openxmlformats.org/drawingml/2006/main" noGrp="1"/>
          </p:cNvSpPr>
          <p:nvPr/>
        </p:nvSpPr>
        <p:spPr>
          <a:xfrm xmlns:a="http://schemas.openxmlformats.org/drawingml/2006/main">
            <a:off x="3629025" y="2943225"/>
            <a:ext cx="7953375"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7" name="text-6">
            <a:extLst xmlns:a="http://schemas.openxmlformats.org/drawingml/2006/main">
              <a:ext uri="{FF2B5EF4-FFF2-40B4-BE49-F238E27FC236}">
                <a16:creationId xmlns:a16="http://schemas.microsoft.com/office/drawing/2014/main" id="{1898839C-B3F3-4930-B932-B30C5478CBC3}"/>
              </a:ext>
            </a:extLst>
          </p:cNvPr>
          <p:cNvSpPr>
            <a:spLocks xmlns:a="http://schemas.openxmlformats.org/drawingml/2006/main" noGrp="1"/>
          </p:cNvSpPr>
          <p:nvPr/>
        </p:nvSpPr>
        <p:spPr>
          <a:xfrm xmlns:a="http://schemas.openxmlformats.org/drawingml/2006/main">
            <a:off x="609600" y="3143250"/>
            <a:ext cx="2571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1">
                <a:solidFill>
                  <a:srgbClr val="123B32"/>
                </a:solidFill>
                <a:latin typeface="Meiryo"/>
                <a:ea typeface="Meiryo"/>
                <a:cs typeface="Meiryo"/>
              </a:defRPr>
            </a:defPPr>
          </a:lstStyle>
          <a:p xmlns:a="http://schemas.openxmlformats.org/drawingml/2006/main">
            <a:pPr>
              <a:lnSpc>
                <a:spcPct val="138000"/>
              </a:lnSpc>
              <a:buNone/>
              <a:defRPr sz="2325" b="1">
                <a:solidFill>
                  <a:srgbClr val="123B32"/>
                </a:solidFill>
                <a:latin typeface="Meiryo"/>
                <a:ea typeface="Meiryo"/>
                <a:cs typeface="Meiryo"/>
              </a:defRPr>
            </a:pPr>
            <a:r>
              <a:rPr sz="2325" b="1">
                <a:solidFill>
                  <a:srgbClr val="123B32"/>
                </a:solidFill>
                <a:latin typeface="Meiryo"/>
                <a:ea typeface="Meiryo"/>
                <a:cs typeface="Meiryo"/>
              </a:rPr>
              <a:t>直して再度試す</a:t>
            </a:r>
          </a:p>
        </p:txBody>
      </p:sp>
      <p:sp>
        <p:nvSpPr>
          <p:cNvPr id="8" name="text-7">
            <a:extLst xmlns:a="http://schemas.openxmlformats.org/drawingml/2006/main">
              <a:ext uri="{FF2B5EF4-FFF2-40B4-BE49-F238E27FC236}">
                <a16:creationId xmlns:a16="http://schemas.microsoft.com/office/drawing/2014/main" id="{0DC0B11C-1C27-42FB-B835-FC919D04F5E0}"/>
              </a:ext>
            </a:extLst>
          </p:cNvPr>
          <p:cNvSpPr>
            <a:spLocks xmlns:a="http://schemas.openxmlformats.org/drawingml/2006/main" noGrp="1"/>
          </p:cNvSpPr>
          <p:nvPr/>
        </p:nvSpPr>
        <p:spPr>
          <a:xfrm xmlns:a="http://schemas.openxmlformats.org/drawingml/2006/main">
            <a:off x="3629025" y="3143250"/>
            <a:ext cx="79533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303735"/>
                </a:solidFill>
                <a:latin typeface="Meiryo"/>
                <a:ea typeface="Meiryo"/>
                <a:cs typeface="Meiryo"/>
              </a:defRPr>
            </a:defPPr>
          </a:lstStyle>
          <a:p xmlns:a="http://schemas.openxmlformats.org/drawingml/2006/main">
            <a:pPr>
              <a:lnSpc>
                <a:spcPct val="138000"/>
              </a:lnSpc>
              <a:buNone/>
              <a:defRPr sz="2175" b="0">
                <a:solidFill>
                  <a:srgbClr val="303735"/>
                </a:solidFill>
                <a:latin typeface="Meiryo"/>
                <a:ea typeface="Meiryo"/>
                <a:cs typeface="Meiryo"/>
              </a:defRPr>
            </a:pPr>
            <a:r>
              <a:rPr sz="2175" b="0">
                <a:solidFill>
                  <a:srgbClr val="303735"/>
                </a:solidFill>
                <a:latin typeface="Meiryo"/>
                <a:ea typeface="Meiryo"/>
                <a:cs typeface="Meiryo"/>
              </a:rPr>
              <a:t>回答案は使えるが、古い文書や特定の質問で手戻りが多い。</a:t>
            </a:r>
          </a:p>
        </p:txBody>
      </p:sp>
      <p:sp>
        <p:nvSpPr>
          <p:cNvPr id="9" name="">
            <a:extLst xmlns:a="http://schemas.openxmlformats.org/drawingml/2006/main">
              <a:ext uri="{FF2B5EF4-FFF2-40B4-BE49-F238E27FC236}">
                <a16:creationId xmlns:a16="http://schemas.microsoft.com/office/drawing/2014/main" id="{8DF2B0E5-38EE-4120-9410-C77427C5FAF1}"/>
              </a:ext>
            </a:extLst>
          </p:cNvPr>
          <p:cNvSpPr>
            <a:spLocks xmlns:a="http://schemas.openxmlformats.org/drawingml/2006/main" noGrp="1"/>
          </p:cNvSpPr>
          <p:nvPr/>
        </p:nvSpPr>
        <p:spPr>
          <a:xfrm xmlns:a="http://schemas.openxmlformats.org/drawingml/2006/main">
            <a:off x="3629025" y="4114800"/>
            <a:ext cx="7953375"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10" name="text-9">
            <a:extLst xmlns:a="http://schemas.openxmlformats.org/drawingml/2006/main">
              <a:ext uri="{FF2B5EF4-FFF2-40B4-BE49-F238E27FC236}">
                <a16:creationId xmlns:a16="http://schemas.microsoft.com/office/drawing/2014/main" id="{7630F6E3-4E11-4932-8C98-14B9B0816AF4}"/>
              </a:ext>
            </a:extLst>
          </p:cNvPr>
          <p:cNvSpPr>
            <a:spLocks xmlns:a="http://schemas.openxmlformats.org/drawingml/2006/main" noGrp="1"/>
          </p:cNvSpPr>
          <p:nvPr/>
        </p:nvSpPr>
        <p:spPr>
          <a:xfrm xmlns:a="http://schemas.openxmlformats.org/drawingml/2006/main">
            <a:off x="609600" y="4314825"/>
            <a:ext cx="2571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1">
                <a:solidFill>
                  <a:srgbClr val="894338"/>
                </a:solidFill>
                <a:latin typeface="Meiryo"/>
                <a:ea typeface="Meiryo"/>
                <a:cs typeface="Meiryo"/>
              </a:defRPr>
            </a:defPPr>
          </a:lstStyle>
          <a:p xmlns:a="http://schemas.openxmlformats.org/drawingml/2006/main">
            <a:pPr>
              <a:lnSpc>
                <a:spcPct val="138000"/>
              </a:lnSpc>
              <a:buNone/>
              <a:defRPr sz="2325" b="1">
                <a:solidFill>
                  <a:srgbClr val="894338"/>
                </a:solidFill>
                <a:latin typeface="Meiryo"/>
                <a:ea typeface="Meiryo"/>
                <a:cs typeface="Meiryo"/>
              </a:defRPr>
            </a:pPr>
            <a:r>
              <a:rPr sz="2325" b="1">
                <a:solidFill>
                  <a:srgbClr val="894338"/>
                </a:solidFill>
                <a:latin typeface="Meiryo"/>
                <a:ea typeface="Meiryo"/>
                <a:cs typeface="Meiryo"/>
              </a:rPr>
              <a:t>止める</a:t>
            </a:r>
          </a:p>
        </p:txBody>
      </p:sp>
      <p:sp>
        <p:nvSpPr>
          <p:cNvPr id="11" name="text-10">
            <a:extLst xmlns:a="http://schemas.openxmlformats.org/drawingml/2006/main">
              <a:ext uri="{FF2B5EF4-FFF2-40B4-BE49-F238E27FC236}">
                <a16:creationId xmlns:a16="http://schemas.microsoft.com/office/drawing/2014/main" id="{7141F77E-D83B-4BFB-97B1-3EE56DD69FAA}"/>
              </a:ext>
            </a:extLst>
          </p:cNvPr>
          <p:cNvSpPr>
            <a:spLocks xmlns:a="http://schemas.openxmlformats.org/drawingml/2006/main" noGrp="1"/>
          </p:cNvSpPr>
          <p:nvPr/>
        </p:nvSpPr>
        <p:spPr>
          <a:xfrm xmlns:a="http://schemas.openxmlformats.org/drawingml/2006/main">
            <a:off x="3629025" y="4314825"/>
            <a:ext cx="7953375" cy="7812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303735"/>
                </a:solidFill>
                <a:latin typeface="Meiryo"/>
                <a:ea typeface="Meiryo"/>
                <a:cs typeface="Meiryo"/>
              </a:defRPr>
            </a:defPPr>
          </a:lstStyle>
          <a:p xmlns:a="http://schemas.openxmlformats.org/drawingml/2006/main">
            <a:pPr>
              <a:lnSpc>
                <a:spcPct val="138000"/>
              </a:lnSpc>
              <a:buNone/>
              <a:defRPr sz="2175" b="0">
                <a:solidFill>
                  <a:srgbClr val="303735"/>
                </a:solidFill>
                <a:latin typeface="Meiryo"/>
                <a:ea typeface="Meiryo"/>
                <a:cs typeface="Meiryo"/>
              </a:defRPr>
            </a:pPr>
            <a:r>
              <a:rPr sz="2175" b="0">
                <a:solidFill>
                  <a:srgbClr val="303735"/>
                </a:solidFill>
                <a:latin typeface="Meiryo"/>
                <a:ea typeface="Meiryo"/>
                <a:cs typeface="Meiryo"/>
              </a:rPr>
              <a:t>権限外の情報が出る。誤りを確かめられない。</a:t>
            </a:r>
          </a:p>
          <a:p xmlns:a="http://schemas.openxmlformats.org/drawingml/2006/main">
            <a:pPr>
              <a:lnSpc>
                <a:spcPct val="138000"/>
              </a:lnSpc>
              <a:buNone/>
              <a:defRPr sz="2175" b="0">
                <a:solidFill>
                  <a:srgbClr val="303735"/>
                </a:solidFill>
                <a:latin typeface="Meiryo"/>
                <a:ea typeface="Meiryo"/>
                <a:cs typeface="Meiryo"/>
              </a:defRPr>
            </a:pPr>
            <a:r>
              <a:rPr sz="2175" b="0">
                <a:solidFill>
                  <a:srgbClr val="303735"/>
                </a:solidFill>
                <a:latin typeface="Meiryo"/>
                <a:ea typeface="Meiryo"/>
                <a:cs typeface="Meiryo"/>
              </a:rPr>
              <a:t>管理する責任者がいない。</a:t>
            </a:r>
          </a:p>
        </p:txBody>
      </p:sp>
      <p:sp>
        <p:nvSpPr>
          <p:cNvPr id="12" name="">
            <a:extLst xmlns:a="http://schemas.openxmlformats.org/drawingml/2006/main">
              <a:ext uri="{FF2B5EF4-FFF2-40B4-BE49-F238E27FC236}">
                <a16:creationId xmlns:a16="http://schemas.microsoft.com/office/drawing/2014/main" id="{D2004098-3736-43E0-B9A5-57E1A8FE11D0}"/>
              </a:ext>
            </a:extLst>
          </p:cNvPr>
          <p:cNvSpPr>
            <a:spLocks xmlns:a="http://schemas.openxmlformats.org/drawingml/2006/main" noGrp="1"/>
          </p:cNvSpPr>
          <p:nvPr/>
        </p:nvSpPr>
        <p:spPr>
          <a:xfrm xmlns:a="http://schemas.openxmlformats.org/drawingml/2006/main">
            <a:off x="609600" y="5905500"/>
            <a:ext cx="10972800" cy="953"/>
          </a:xfrm>
          <a:prstGeom xmlns:a="http://schemas.openxmlformats.org/drawingml/2006/main" prst="line">
            <a:avLst/>
          </a:prstGeom>
          <a:noFill xmlns:a="http://schemas.openxmlformats.org/drawingml/2006/main"/>
          <a:ln xmlns:a="http://schemas.openxmlformats.org/drawingml/2006/main" w="19050">
            <a:solidFill>
              <a:srgbClr val="123B32"/>
            </a:solidFill>
          </a:ln>
        </p:spPr>
      </p:sp>
      <p:sp>
        <p:nvSpPr>
          <p:cNvPr id="13" name="text-12">
            <a:extLst xmlns:a="http://schemas.openxmlformats.org/drawingml/2006/main">
              <a:ext uri="{FF2B5EF4-FFF2-40B4-BE49-F238E27FC236}">
                <a16:creationId xmlns:a16="http://schemas.microsoft.com/office/drawing/2014/main" id="{5466CCAB-C745-427B-8347-64444928AF8A}"/>
              </a:ext>
            </a:extLst>
          </p:cNvPr>
          <p:cNvSpPr>
            <a:spLocks xmlns:a="http://schemas.openxmlformats.org/drawingml/2006/main" noGrp="1"/>
          </p:cNvSpPr>
          <p:nvPr/>
        </p:nvSpPr>
        <p:spPr>
          <a:xfrm xmlns:a="http://schemas.openxmlformats.org/drawingml/2006/main">
            <a:off x="609600" y="60864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725" b="1">
                <a:solidFill>
                  <a:srgbClr val="123B32"/>
                </a:solidFill>
                <a:latin typeface="Meiryo"/>
                <a:ea typeface="Meiryo"/>
                <a:cs typeface="Meiryo"/>
              </a:defRPr>
            </a:defPPr>
          </a:lstStyle>
          <a:p xmlns:a="http://schemas.openxmlformats.org/drawingml/2006/main">
            <a:pPr>
              <a:lnSpc>
                <a:spcPct val="138000"/>
              </a:lnSpc>
              <a:buNone/>
              <a:defRPr sz="1725" b="1">
                <a:solidFill>
                  <a:srgbClr val="123B32"/>
                </a:solidFill>
                <a:latin typeface="Meiryo"/>
                <a:ea typeface="Meiryo"/>
                <a:cs typeface="Meiryo"/>
              </a:defRPr>
            </a:pPr>
            <a:r>
              <a:rPr sz="1725" b="1">
                <a:solidFill>
                  <a:srgbClr val="123B32"/>
                </a:solidFill>
                <a:latin typeface="Meiryo"/>
                <a:ea typeface="Meiryo"/>
                <a:cs typeface="Meiryo"/>
              </a:rPr>
              <a:t>利用範囲を広げる前に、文書の更新と失敗を確かめる時間を確保します。</a:t>
            </a:r>
          </a:p>
        </p:txBody>
      </p:sp>
      <p:sp>
        <p:nvSpPr>
          <p:cNvPr id="14" name="text-13">
            <a:extLst xmlns:a="http://schemas.openxmlformats.org/drawingml/2006/main">
              <a:ext uri="{FF2B5EF4-FFF2-40B4-BE49-F238E27FC236}">
                <a16:creationId xmlns:a16="http://schemas.microsoft.com/office/drawing/2014/main" id="{7FE5E948-8B0D-4570-AB42-00629C069FD7}"/>
              </a:ext>
            </a:extLst>
          </p:cNvPr>
          <p:cNvSpPr>
            <a:spLocks xmlns:a="http://schemas.openxmlformats.org/drawingml/2006/main" noGrp="1"/>
          </p:cNvSpPr>
          <p:nvPr/>
        </p:nvSpPr>
        <p:spPr>
          <a:xfrm xmlns:a="http://schemas.openxmlformats.org/drawingml/2006/main">
            <a:off x="609600" y="6657975"/>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C.elegance  /  企業・場面・数値は架空の説明例</a:t>
            </a:r>
          </a:p>
        </p:txBody>
      </p:sp>
      <p:sp>
        <p:nvSpPr>
          <p:cNvPr id="15" name="text-14">
            <a:extLst xmlns:a="http://schemas.openxmlformats.org/drawingml/2006/main">
              <a:ext uri="{FF2B5EF4-FFF2-40B4-BE49-F238E27FC236}">
                <a16:creationId xmlns:a16="http://schemas.microsoft.com/office/drawing/2014/main" id="{55B3A9CE-3AF9-4DE4-AEF0-EF033513C14B}"/>
              </a:ext>
            </a:extLst>
          </p:cNvPr>
          <p:cNvSpPr>
            <a:spLocks xmlns:a="http://schemas.openxmlformats.org/drawingml/2006/main" noGrp="1"/>
          </p:cNvSpPr>
          <p:nvPr/>
        </p:nvSpPr>
        <p:spPr>
          <a:xfrm xmlns:a="http://schemas.openxmlformats.org/drawingml/2006/main">
            <a:off x="10668000" y="6657975"/>
            <a:ext cx="914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12 / 14</a:t>
            </a:r>
          </a:p>
        </p:txBody>
      </p:sp>
    </p:spTree>
    <p:extLst>
      <p:ext uri="{BB962C8B-B14F-4D97-AF65-F5344CB8AC3E}">
        <p14:creationId xmlns:p14="http://schemas.microsoft.com/office/powerpoint/2010/main" val="1371427687"/>
      </p:ext>
    </p:extLst>
  </p:cSld>
</p:sld>
</file>

<file path=ppt/slides/slide13.xml><?xml version="1.0" encoding="utf-8"?>
<p:sld xmlns:p="http://schemas.openxmlformats.org/presentationml/2006/main">
  <p:cSld>
    <p:bg>
      <p:bgPr>
        <a:solidFill xmlns:a="http://schemas.openxmlformats.org/drawingml/2006/main">
          <a:srgbClr val="F6F5EF"/>
        </a:solidFill>
      </p:bgPr>
    </p:bg>
    <p:spTree>
      <p:nvGrpSpPr>
        <p:cNvPr id="1" name=""/>
        <p:cNvGrpSpPr/>
        <p:nvPr/>
      </p:nvGrpSpPr>
      <p:grpSpPr>
        <a:xfrm xmlns:a="http://schemas.openxmlformats.org/drawingml/2006/main"/>
      </p:grpSpPr>
      <p:sp>
        <p:nvSpPr>
          <p:cNvPr id="9" name="slide-heading">
            <a:extLst xmlns:a="http://schemas.openxmlformats.org/drawingml/2006/main">
              <a:ext uri="{FF2B5EF4-FFF2-40B4-BE49-F238E27FC236}">
                <a16:creationId xmlns:a16="http://schemas.microsoft.com/office/drawing/2014/main" id="{ACE06A2E-2906-457C-B4EB-F26ABF1855DF}"/>
              </a:ext>
            </a:extLst>
          </p:cNvPr>
          <p:cNvSpPr>
            <a:spLocks xmlns:a="http://schemas.openxmlformats.org/drawingml/2006/main" noGrp="1"/>
          </p:cNvSpPr>
          <p:nvPr/>
        </p:nvSpPr>
        <p:spPr>
          <a:xfrm xmlns:a="http://schemas.openxmlformats.org/drawingml/2006/main">
            <a:off x="609600" y="371475"/>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150" b="1">
                <a:solidFill>
                  <a:srgbClr val="123B32"/>
                </a:solidFill>
                <a:latin typeface="Meiryo"/>
                <a:ea typeface="Meiryo"/>
                <a:cs typeface="Meiryo"/>
              </a:defRPr>
            </a:defPPr>
          </a:lstStyle>
          <a:p xmlns:a="http://schemas.openxmlformats.org/drawingml/2006/main">
            <a:pPr>
              <a:lnSpc>
                <a:spcPct val="138000"/>
              </a:lnSpc>
              <a:buNone/>
              <a:defRPr sz="3150" b="1">
                <a:solidFill>
                  <a:srgbClr val="123B32"/>
                </a:solidFill>
                <a:latin typeface="Meiryo"/>
                <a:ea typeface="Meiryo"/>
                <a:cs typeface="Meiryo"/>
              </a:defRPr>
            </a:pPr>
            <a:r>
              <a:rPr sz="3150" b="1">
                <a:solidFill>
                  <a:srgbClr val="123B32"/>
                </a:solidFill>
                <a:latin typeface="Meiryo"/>
                <a:ea typeface="Meiryo"/>
                <a:cs typeface="Meiryo"/>
              </a:rPr>
              <a:t>社内へ出す提案を、1枚にまとめる</a:t>
            </a:r>
          </a:p>
        </p:txBody>
      </p:sp>
      <p:sp>
        <p:nvSpPr>
          <p:cNvPr id="2" name="text-1">
            <a:extLst xmlns:a="http://schemas.openxmlformats.org/drawingml/2006/main">
              <a:ext uri="{FF2B5EF4-FFF2-40B4-BE49-F238E27FC236}">
                <a16:creationId xmlns:a16="http://schemas.microsoft.com/office/drawing/2014/main" id="{280DCE24-C0F0-46E1-9E8F-39C12B6AE155}"/>
              </a:ext>
            </a:extLst>
          </p:cNvPr>
          <p:cNvSpPr>
            <a:spLocks xmlns:a="http://schemas.openxmlformats.org/drawingml/2006/main" noGrp="1"/>
          </p:cNvSpPr>
          <p:nvPr/>
        </p:nvSpPr>
        <p:spPr>
          <a:xfrm xmlns:a="http://schemas.openxmlformats.org/drawingml/2006/main">
            <a:off x="609600" y="1057275"/>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0">
                <a:solidFill>
                  <a:srgbClr val="59665F"/>
                </a:solidFill>
                <a:latin typeface="Meiryo"/>
                <a:ea typeface="Meiryo"/>
                <a:cs typeface="Meiryo"/>
              </a:defRPr>
            </a:defPPr>
          </a:lstStyle>
          <a:p xmlns:a="http://schemas.openxmlformats.org/drawingml/2006/main">
            <a:pPr>
              <a:lnSpc>
                <a:spcPct val="138000"/>
              </a:lnSpc>
              <a:buNone/>
              <a:defRPr sz="1950" b="0">
                <a:solidFill>
                  <a:srgbClr val="59665F"/>
                </a:solidFill>
                <a:latin typeface="Meiryo"/>
                <a:ea typeface="Meiryo"/>
                <a:cs typeface="Meiryo"/>
              </a:defRPr>
            </a:pPr>
            <a:r>
              <a:rPr sz="1950" b="0">
                <a:solidFill>
                  <a:srgbClr val="59665F"/>
                </a:solidFill>
                <a:latin typeface="Meiryo"/>
                <a:ea typeface="Meiryo"/>
                <a:cs typeface="Meiryo"/>
              </a:rPr>
              <a:t>AIの導入全体ではなく、確かめたい業務を小さく申請します。</a:t>
            </a:r>
          </a:p>
        </p:txBody>
      </p:sp>
      <p:sp>
        <p:nvSpPr>
          <p:cNvPr id="3" name="">
            <a:extLst xmlns:a="http://schemas.openxmlformats.org/drawingml/2006/main">
              <a:ext uri="{FF2B5EF4-FFF2-40B4-BE49-F238E27FC236}">
                <a16:creationId xmlns:a16="http://schemas.microsoft.com/office/drawing/2014/main" id="{8F2B3CB5-7753-48F3-88DF-C524BAC71415}"/>
              </a:ext>
            </a:extLst>
          </p:cNvPr>
          <p:cNvSpPr>
            <a:spLocks xmlns:a="http://schemas.openxmlformats.org/drawingml/2006/main" noGrp="1"/>
          </p:cNvSpPr>
          <p:nvPr/>
        </p:nvSpPr>
        <p:spPr>
          <a:xfrm xmlns:a="http://schemas.openxmlformats.org/drawingml/2006/main">
            <a:off x="609600" y="1781175"/>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graphicFrame>
        <p:nvGraphicFramePr>
          <p:cNvPr id="4" name="">
            <a:extLst xmlns:a="http://schemas.openxmlformats.org/drawingml/2006/main">
              <a:ext uri="{FF2B5EF4-FFF2-40B4-BE49-F238E27FC236}">
                <a16:creationId xmlns:a16="http://schemas.microsoft.com/office/drawing/2014/main" id="{9D035AFB-4367-45C2-82A9-3E08660C7BD2}"/>
              </a:ext>
            </a:extLst>
          </p:cNvPr>
          <p:cNvGraphicFramePr/>
          <p:nvPr/>
        </p:nvGraphicFramePr>
        <p:xfrm>
          <a:off xmlns:a="http://schemas.openxmlformats.org/drawingml/2006/main" x="609600" y="1971675"/>
          <a:ext xmlns:a="http://schemas.openxmlformats.org/drawingml/2006/main" cx="10972800" cy="2524125"/>
        </p:xfrm>
        <a:graphic xmlns:a="http://schemas.openxmlformats.org/drawingml/2006/main">
          <a:graphicData uri="http://schemas.openxmlformats.org/drawingml/2006/table">
            <a:tbl>
              <a:tblPr firstRow="1" firstCol="0" bandRow="0"/>
              <a:tblGrid>
                <a:gridCol w="2476500"/>
                <a:gridCol w="8496300"/>
              </a:tblGrid>
              <a:tr h="504825">
                <a:tc>
                  <a:txBody>
                    <a:bodyPr/>
                    <a:lstStyle/>
                    <a:p>
                      <a:r>
                        <a:rPr sz="1950" b="1">
                          <a:solidFill>
                            <a:srgbClr val="FFFFFF"/>
                          </a:solidFill>
                          <a:latin typeface="Meiryo"/>
                          <a:ea typeface="Meiryo"/>
                          <a:cs typeface="Meiryo"/>
                        </a:rPr>
                        <a:t>申請項目</a:t>
                      </a:r>
                    </a:p>
                  </a:txBody>
                  <a:tcPr marL="133350" marR="133350" marT="104775" marB="95250" anchor="t">
                    <a:lnL w="5715">
                      <a:solidFill>
                        <a:srgbClr val="BDC9BF"/>
                      </a:solidFill>
                      <a:prstDash val="solid"/>
                    </a:lnL>
                    <a:lnR w="5715">
                      <a:solidFill>
                        <a:srgbClr val="BDC9BF"/>
                      </a:solidFill>
                      <a:prstDash val="solid"/>
                    </a:lnR>
                    <a:lnT w="5715">
                      <a:solidFill>
                        <a:srgbClr val="BDC9BF"/>
                      </a:solidFill>
                      <a:prstDash val="solid"/>
                    </a:lnT>
                    <a:lnB w="5715">
                      <a:solidFill>
                        <a:srgbClr val="BDC9BF"/>
                      </a:solidFill>
                      <a:prstDash val="solid"/>
                    </a:lnB>
                    <a:solidFill>
                      <a:srgbClr val="123B32"/>
                    </a:solidFill>
                  </a:tcPr>
                </a:tc>
                <a:tc>
                  <a:txBody>
                    <a:bodyPr/>
                    <a:lstStyle/>
                    <a:p>
                      <a:r>
                        <a:rPr sz="1950" b="1">
                          <a:solidFill>
                            <a:srgbClr val="FFFFFF"/>
                          </a:solidFill>
                          <a:latin typeface="Meiryo"/>
                          <a:ea typeface="Meiryo"/>
                          <a:cs typeface="Meiryo"/>
                        </a:rPr>
                        <a:t>青葉サポートの記入例</a:t>
                      </a:r>
                    </a:p>
                  </a:txBody>
                  <a:tcPr marL="133350" marR="133350" marT="104775" marB="95250" anchor="t">
                    <a:lnR w="5715">
                      <a:solidFill>
                        <a:srgbClr val="BDC9BF"/>
                      </a:solidFill>
                      <a:prstDash val="solid"/>
                    </a:lnR>
                    <a:lnT w="5715">
                      <a:solidFill>
                        <a:srgbClr val="BDC9BF"/>
                      </a:solidFill>
                      <a:prstDash val="solid"/>
                    </a:lnT>
                    <a:lnB w="5715">
                      <a:solidFill>
                        <a:srgbClr val="BDC9BF"/>
                      </a:solidFill>
                      <a:prstDash val="solid"/>
                    </a:lnB>
                    <a:solidFill>
                      <a:srgbClr val="123B32"/>
                    </a:solidFill>
                  </a:tcPr>
                </a:tc>
              </a:tr>
              <a:tr h="504825">
                <a:tc>
                  <a:txBody>
                    <a:bodyPr/>
                    <a:lstStyle/>
                    <a:p>
                      <a:r>
                        <a:rPr sz="1950">
                          <a:solidFill>
                            <a:srgbClr val="303735"/>
                          </a:solidFill>
                          <a:latin typeface="Meiryo"/>
                          <a:ea typeface="Meiryo"/>
                          <a:cs typeface="Meiryo"/>
                        </a:rPr>
                        <a:t>対象と期間</a:t>
                      </a:r>
                    </a:p>
                  </a:txBody>
                  <a:tcPr marL="133350" marR="133350" marT="104775" marB="95250" anchor="t">
                    <a:lnL w="5715">
                      <a:solidFill>
                        <a:srgbClr val="BDC9BF"/>
                      </a:solidFill>
                      <a:prstDash val="solid"/>
                    </a:lnL>
                    <a:lnR w="5715">
                      <a:solidFill>
                        <a:srgbClr val="BDC9BF"/>
                      </a:solidFill>
                      <a:prstDash val="solid"/>
                    </a:lnR>
                    <a:lnB w="5715">
                      <a:solidFill>
                        <a:srgbClr val="BDC9BF"/>
                      </a:solidFill>
                      <a:prstDash val="solid"/>
                    </a:lnB>
                    <a:solidFill>
                      <a:srgbClr val="F6F5EF"/>
                    </a:solidFill>
                  </a:tcPr>
                </a:tc>
                <a:tc>
                  <a:txBody>
                    <a:bodyPr/>
                    <a:lstStyle/>
                    <a:p>
                      <a:r>
                        <a:rPr sz="1950">
                          <a:solidFill>
                            <a:srgbClr val="303735"/>
                          </a:solidFill>
                          <a:latin typeface="Meiryo"/>
                          <a:ea typeface="Meiryo"/>
                          <a:cs typeface="Meiryo"/>
                        </a:rPr>
                        <a:t>承認済み手順書を使う回答案づくり。5人で2週間。</a:t>
                      </a:r>
                    </a:p>
                  </a:txBody>
                  <a:tcPr marL="133350" marR="133350" marT="104775" marB="95250" anchor="t">
                    <a:lnR w="5715">
                      <a:solidFill>
                        <a:srgbClr val="BDC9BF"/>
                      </a:solidFill>
                      <a:prstDash val="solid"/>
                    </a:lnR>
                    <a:lnB w="5715">
                      <a:solidFill>
                        <a:srgbClr val="BDC9BF"/>
                      </a:solidFill>
                      <a:prstDash val="solid"/>
                    </a:lnB>
                    <a:solidFill>
                      <a:srgbClr val="F6F5EF"/>
                    </a:solidFill>
                  </a:tcPr>
                </a:tc>
              </a:tr>
              <a:tr h="504825">
                <a:tc>
                  <a:txBody>
                    <a:bodyPr/>
                    <a:lstStyle/>
                    <a:p>
                      <a:r>
                        <a:rPr sz="1950">
                          <a:solidFill>
                            <a:srgbClr val="303735"/>
                          </a:solidFill>
                          <a:latin typeface="Meiryo"/>
                          <a:ea typeface="Meiryo"/>
                          <a:cs typeface="Meiryo"/>
                        </a:rPr>
                        <a:t>人が行う確認</a:t>
                      </a:r>
                    </a:p>
                  </a:txBody>
                  <a:tcPr marL="133350" marR="133350" marT="104775" marB="95250" anchor="t">
                    <a:lnL w="5715">
                      <a:solidFill>
                        <a:srgbClr val="BDC9BF"/>
                      </a:solidFill>
                      <a:prstDash val="solid"/>
                    </a:lnL>
                    <a:lnR w="5715">
                      <a:solidFill>
                        <a:srgbClr val="BDC9BF"/>
                      </a:solidFill>
                      <a:prstDash val="solid"/>
                    </a:lnR>
                    <a:lnB w="5715">
                      <a:solidFill>
                        <a:srgbClr val="BDC9BF"/>
                      </a:solidFill>
                      <a:prstDash val="solid"/>
                    </a:lnB>
                    <a:solidFill>
                      <a:srgbClr val="EEF0E9"/>
                    </a:solidFill>
                  </a:tcPr>
                </a:tc>
                <a:tc>
                  <a:txBody>
                    <a:bodyPr/>
                    <a:lstStyle/>
                    <a:p>
                      <a:r>
                        <a:rPr sz="1950">
                          <a:solidFill>
                            <a:srgbClr val="303735"/>
                          </a:solidFill>
                          <a:latin typeface="Meiryo"/>
                          <a:ea typeface="Meiryo"/>
                          <a:cs typeface="Meiryo"/>
                        </a:rPr>
                        <a:t>根拠・対象条件を照合し、担当者が判断して送信する。</a:t>
                      </a:r>
                    </a:p>
                  </a:txBody>
                  <a:tcPr marL="133350" marR="133350" marT="104775" marB="95250" anchor="t">
                    <a:lnR w="5715">
                      <a:solidFill>
                        <a:srgbClr val="BDC9BF"/>
                      </a:solidFill>
                      <a:prstDash val="solid"/>
                    </a:lnR>
                    <a:lnB w="5715">
                      <a:solidFill>
                        <a:srgbClr val="BDC9BF"/>
                      </a:solidFill>
                      <a:prstDash val="solid"/>
                    </a:lnB>
                    <a:solidFill>
                      <a:srgbClr val="EEF0E9"/>
                    </a:solidFill>
                  </a:tcPr>
                </a:tc>
              </a:tr>
              <a:tr h="504825">
                <a:tc>
                  <a:txBody>
                    <a:bodyPr/>
                    <a:lstStyle/>
                    <a:p>
                      <a:r>
                        <a:rPr sz="1950">
                          <a:solidFill>
                            <a:srgbClr val="303735"/>
                          </a:solidFill>
                          <a:latin typeface="Meiryo"/>
                          <a:ea typeface="Meiryo"/>
                          <a:cs typeface="Meiryo"/>
                        </a:rPr>
                        <a:t>費用と担当</a:t>
                      </a:r>
                    </a:p>
                  </a:txBody>
                  <a:tcPr marL="133350" marR="133350" marT="104775" marB="95250" anchor="t">
                    <a:lnL w="5715">
                      <a:solidFill>
                        <a:srgbClr val="BDC9BF"/>
                      </a:solidFill>
                      <a:prstDash val="solid"/>
                    </a:lnL>
                    <a:lnR w="5715">
                      <a:solidFill>
                        <a:srgbClr val="BDC9BF"/>
                      </a:solidFill>
                      <a:prstDash val="solid"/>
                    </a:lnR>
                    <a:lnB w="5715">
                      <a:solidFill>
                        <a:srgbClr val="BDC9BF"/>
                      </a:solidFill>
                      <a:prstDash val="solid"/>
                    </a:lnB>
                    <a:solidFill>
                      <a:srgbClr val="F6F5EF"/>
                    </a:solidFill>
                  </a:tcPr>
                </a:tc>
                <a:tc>
                  <a:txBody>
                    <a:bodyPr/>
                    <a:lstStyle/>
                    <a:p>
                      <a:r>
                        <a:rPr sz="1950">
                          <a:solidFill>
                            <a:srgbClr val="303735"/>
                          </a:solidFill>
                          <a:latin typeface="Meiryo"/>
                          <a:ea typeface="Meiryo"/>
                          <a:cs typeface="Meiryo"/>
                        </a:rPr>
                        <a:t>外部支出8万円上限、社内10時間の仮定。業務責任者と管理者を置く。</a:t>
                      </a:r>
                    </a:p>
                  </a:txBody>
                  <a:tcPr marL="133350" marR="133350" marT="104775" marB="95250" anchor="t">
                    <a:lnR w="5715">
                      <a:solidFill>
                        <a:srgbClr val="BDC9BF"/>
                      </a:solidFill>
                      <a:prstDash val="solid"/>
                    </a:lnR>
                    <a:lnB w="5715">
                      <a:solidFill>
                        <a:srgbClr val="BDC9BF"/>
                      </a:solidFill>
                      <a:prstDash val="solid"/>
                    </a:lnB>
                    <a:solidFill>
                      <a:srgbClr val="F6F5EF"/>
                    </a:solidFill>
                  </a:tcPr>
                </a:tc>
              </a:tr>
              <a:tr h="504825">
                <a:tc>
                  <a:txBody>
                    <a:bodyPr/>
                    <a:lstStyle/>
                    <a:p>
                      <a:r>
                        <a:rPr sz="1950">
                          <a:solidFill>
                            <a:srgbClr val="303735"/>
                          </a:solidFill>
                          <a:latin typeface="Meiryo"/>
                          <a:ea typeface="Meiryo"/>
                          <a:cs typeface="Meiryo"/>
                        </a:rPr>
                        <a:t>次の判断</a:t>
                      </a:r>
                    </a:p>
                  </a:txBody>
                  <a:tcPr marL="133350" marR="133350" marT="104775" marB="95250" anchor="t">
                    <a:lnL w="5715">
                      <a:solidFill>
                        <a:srgbClr val="BDC9BF"/>
                      </a:solidFill>
                      <a:prstDash val="solid"/>
                    </a:lnL>
                    <a:lnR w="5715">
                      <a:solidFill>
                        <a:srgbClr val="BDC9BF"/>
                      </a:solidFill>
                      <a:prstDash val="solid"/>
                    </a:lnR>
                    <a:lnB w="5715">
                      <a:solidFill>
                        <a:srgbClr val="BDC9BF"/>
                      </a:solidFill>
                      <a:prstDash val="solid"/>
                    </a:lnB>
                    <a:solidFill>
                      <a:srgbClr val="EEF0E9"/>
                    </a:solidFill>
                  </a:tcPr>
                </a:tc>
                <a:tc>
                  <a:txBody>
                    <a:bodyPr/>
                    <a:lstStyle/>
                    <a:p>
                      <a:r>
                        <a:rPr sz="1950">
                          <a:solidFill>
                            <a:srgbClr val="303735"/>
                          </a:solidFill>
                          <a:latin typeface="Meiryo"/>
                          <a:ea typeface="Meiryo"/>
                          <a:cs typeface="Meiryo"/>
                        </a:rPr>
                        <a:t>回答の誤り、修正時間、情報の扱いを報告して、本運用を別途判断する。</a:t>
                      </a:r>
                    </a:p>
                  </a:txBody>
                  <a:tcPr marL="133350" marR="133350" marT="104775" marB="95250" anchor="t">
                    <a:lnR w="5715">
                      <a:solidFill>
                        <a:srgbClr val="BDC9BF"/>
                      </a:solidFill>
                      <a:prstDash val="solid"/>
                    </a:lnR>
                    <a:lnB w="5715">
                      <a:solidFill>
                        <a:srgbClr val="BDC9BF"/>
                      </a:solidFill>
                      <a:prstDash val="solid"/>
                    </a:lnB>
                    <a:solidFill>
                      <a:srgbClr val="EEF0E9"/>
                    </a:solidFill>
                  </a:tcPr>
                </a:tc>
              </a:tr>
            </a:tbl>
          </a:graphicData>
        </a:graphic>
      </p:graphicFrame>
      <p:sp>
        <p:nvSpPr>
          <p:cNvPr id="5" name="">
            <a:extLst xmlns:a="http://schemas.openxmlformats.org/drawingml/2006/main">
              <a:ext uri="{FF2B5EF4-FFF2-40B4-BE49-F238E27FC236}">
                <a16:creationId xmlns:a16="http://schemas.microsoft.com/office/drawing/2014/main" id="{8A92B0F9-BBD4-4801-B9F2-1421A384AB06}"/>
              </a:ext>
            </a:extLst>
          </p:cNvPr>
          <p:cNvSpPr>
            <a:spLocks xmlns:a="http://schemas.openxmlformats.org/drawingml/2006/main" noGrp="1"/>
          </p:cNvSpPr>
          <p:nvPr/>
        </p:nvSpPr>
        <p:spPr>
          <a:xfrm xmlns:a="http://schemas.openxmlformats.org/drawingml/2006/main">
            <a:off x="609600" y="5905500"/>
            <a:ext cx="10972800" cy="953"/>
          </a:xfrm>
          <a:prstGeom xmlns:a="http://schemas.openxmlformats.org/drawingml/2006/main" prst="line">
            <a:avLst/>
          </a:prstGeom>
          <a:noFill xmlns:a="http://schemas.openxmlformats.org/drawingml/2006/main"/>
          <a:ln xmlns:a="http://schemas.openxmlformats.org/drawingml/2006/main" w="19050">
            <a:solidFill>
              <a:srgbClr val="123B32"/>
            </a:solidFill>
          </a:ln>
        </p:spPr>
      </p:sp>
      <p:sp>
        <p:nvSpPr>
          <p:cNvPr id="6" name="text-5">
            <a:extLst xmlns:a="http://schemas.openxmlformats.org/drawingml/2006/main">
              <a:ext uri="{FF2B5EF4-FFF2-40B4-BE49-F238E27FC236}">
                <a16:creationId xmlns:a16="http://schemas.microsoft.com/office/drawing/2014/main" id="{6ACCC2C5-0F79-4FF6-AF6C-A628B4C6D56B}"/>
              </a:ext>
            </a:extLst>
          </p:cNvPr>
          <p:cNvSpPr>
            <a:spLocks xmlns:a="http://schemas.openxmlformats.org/drawingml/2006/main" noGrp="1"/>
          </p:cNvSpPr>
          <p:nvPr/>
        </p:nvSpPr>
        <p:spPr>
          <a:xfrm xmlns:a="http://schemas.openxmlformats.org/drawingml/2006/main">
            <a:off x="609600" y="60864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725" b="1">
                <a:solidFill>
                  <a:srgbClr val="123B32"/>
                </a:solidFill>
                <a:latin typeface="Meiryo"/>
                <a:ea typeface="Meiryo"/>
                <a:cs typeface="Meiryo"/>
              </a:defRPr>
            </a:defPPr>
          </a:lstStyle>
          <a:p xmlns:a="http://schemas.openxmlformats.org/drawingml/2006/main">
            <a:pPr>
              <a:lnSpc>
                <a:spcPct val="138000"/>
              </a:lnSpc>
              <a:buNone/>
              <a:defRPr sz="1725" b="1">
                <a:solidFill>
                  <a:srgbClr val="123B32"/>
                </a:solidFill>
                <a:latin typeface="Meiryo"/>
                <a:ea typeface="Meiryo"/>
                <a:cs typeface="Meiryo"/>
              </a:defRPr>
            </a:pPr>
            <a:r>
              <a:rPr sz="1725" b="1">
                <a:solidFill>
                  <a:srgbClr val="123B32"/>
                </a:solidFill>
                <a:latin typeface="Meiryo"/>
                <a:ea typeface="Meiryo"/>
                <a:cs typeface="Meiryo"/>
              </a:rPr>
              <a:t>金額・時間は説明用の仮定です。製品価格やC.eleganceの料金ではありません。</a:t>
            </a:r>
          </a:p>
        </p:txBody>
      </p:sp>
      <p:sp>
        <p:nvSpPr>
          <p:cNvPr id="7" name="text-6">
            <a:extLst xmlns:a="http://schemas.openxmlformats.org/drawingml/2006/main">
              <a:ext uri="{FF2B5EF4-FFF2-40B4-BE49-F238E27FC236}">
                <a16:creationId xmlns:a16="http://schemas.microsoft.com/office/drawing/2014/main" id="{42AD13AA-D989-48DB-ABA2-E7C06EF8938A}"/>
              </a:ext>
            </a:extLst>
          </p:cNvPr>
          <p:cNvSpPr>
            <a:spLocks xmlns:a="http://schemas.openxmlformats.org/drawingml/2006/main" noGrp="1"/>
          </p:cNvSpPr>
          <p:nvPr/>
        </p:nvSpPr>
        <p:spPr>
          <a:xfrm xmlns:a="http://schemas.openxmlformats.org/drawingml/2006/main">
            <a:off x="609600" y="6657975"/>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C.elegance  /  企業・場面・数値は架空の説明例</a:t>
            </a:r>
          </a:p>
        </p:txBody>
      </p:sp>
      <p:sp>
        <p:nvSpPr>
          <p:cNvPr id="8" name="text-7">
            <a:extLst xmlns:a="http://schemas.openxmlformats.org/drawingml/2006/main">
              <a:ext uri="{FF2B5EF4-FFF2-40B4-BE49-F238E27FC236}">
                <a16:creationId xmlns:a16="http://schemas.microsoft.com/office/drawing/2014/main" id="{0991661E-2BAD-450E-A826-49AB8B80F8ED}"/>
              </a:ext>
            </a:extLst>
          </p:cNvPr>
          <p:cNvSpPr>
            <a:spLocks xmlns:a="http://schemas.openxmlformats.org/drawingml/2006/main" noGrp="1"/>
          </p:cNvSpPr>
          <p:nvPr/>
        </p:nvSpPr>
        <p:spPr>
          <a:xfrm xmlns:a="http://schemas.openxmlformats.org/drawingml/2006/main">
            <a:off x="10668000" y="6657975"/>
            <a:ext cx="914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13 / 14</a:t>
            </a:r>
          </a:p>
        </p:txBody>
      </p:sp>
    </p:spTree>
    <p:extLst>
      <p:ext uri="{BB962C8B-B14F-4D97-AF65-F5344CB8AC3E}">
        <p14:creationId xmlns:p14="http://schemas.microsoft.com/office/powerpoint/2010/main" val="2003262724"/>
      </p:ext>
    </p:extLst>
  </p:cSld>
</p:sld>
</file>

<file path=ppt/slides/slide14.xml><?xml version="1.0" encoding="utf-8"?>
<p:sld xmlns:p="http://schemas.openxmlformats.org/presentationml/2006/main">
  <p:cSld>
    <p:bg>
      <p:bgPr>
        <a:solidFill xmlns:a="http://schemas.openxmlformats.org/drawingml/2006/main">
          <a:srgbClr val="F6F5EF"/>
        </a:solidFill>
      </p:bgPr>
    </p:bg>
    <p:spTree>
      <p:nvGrpSpPr>
        <p:cNvPr id="1" name=""/>
        <p:cNvGrpSpPr/>
        <p:nvPr/>
      </p:nvGrpSpPr>
      <p:grpSpPr>
        <a:xfrm xmlns:a="http://schemas.openxmlformats.org/drawingml/2006/main"/>
      </p:grpSpPr>
      <p:sp>
        <p:nvSpPr>
          <p:cNvPr id="18" name="slide-heading">
            <a:extLst xmlns:a="http://schemas.openxmlformats.org/drawingml/2006/main">
              <a:ext uri="{FF2B5EF4-FFF2-40B4-BE49-F238E27FC236}">
                <a16:creationId xmlns:a16="http://schemas.microsoft.com/office/drawing/2014/main" id="{C441C930-BA45-46F5-991F-484357591377}"/>
              </a:ext>
            </a:extLst>
          </p:cNvPr>
          <p:cNvSpPr>
            <a:spLocks xmlns:a="http://schemas.openxmlformats.org/drawingml/2006/main" noGrp="1"/>
          </p:cNvSpPr>
          <p:nvPr/>
        </p:nvSpPr>
        <p:spPr>
          <a:xfrm xmlns:a="http://schemas.openxmlformats.org/drawingml/2006/main">
            <a:off x="609600" y="371475"/>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150" b="1">
                <a:solidFill>
                  <a:srgbClr val="123B32"/>
                </a:solidFill>
                <a:latin typeface="Meiryo"/>
                <a:ea typeface="Meiryo"/>
                <a:cs typeface="Meiryo"/>
              </a:defRPr>
            </a:defPPr>
          </a:lstStyle>
          <a:p xmlns:a="http://schemas.openxmlformats.org/drawingml/2006/main">
            <a:pPr>
              <a:lnSpc>
                <a:spcPct val="138000"/>
              </a:lnSpc>
              <a:buNone/>
              <a:defRPr sz="3150" b="1">
                <a:solidFill>
                  <a:srgbClr val="123B32"/>
                </a:solidFill>
                <a:latin typeface="Meiryo"/>
                <a:ea typeface="Meiryo"/>
                <a:cs typeface="Meiryo"/>
              </a:defRPr>
            </a:pPr>
            <a:r>
              <a:rPr sz="3150" b="1">
                <a:solidFill>
                  <a:srgbClr val="123B32"/>
                </a:solidFill>
                <a:latin typeface="Meiryo"/>
                <a:ea typeface="Meiryo"/>
                <a:cs typeface="Meiryo"/>
              </a:rPr>
              <a:t>この資料を、自社の説明に使う方法</a:t>
            </a:r>
          </a:p>
        </p:txBody>
      </p:sp>
      <p:sp>
        <p:nvSpPr>
          <p:cNvPr id="2" name="text-1">
            <a:extLst xmlns:a="http://schemas.openxmlformats.org/drawingml/2006/main">
              <a:ext uri="{FF2B5EF4-FFF2-40B4-BE49-F238E27FC236}">
                <a16:creationId xmlns:a16="http://schemas.microsoft.com/office/drawing/2014/main" id="{BEF27197-990B-4400-A445-7435724FA4EB}"/>
              </a:ext>
            </a:extLst>
          </p:cNvPr>
          <p:cNvSpPr>
            <a:spLocks xmlns:a="http://schemas.openxmlformats.org/drawingml/2006/main" noGrp="1"/>
          </p:cNvSpPr>
          <p:nvPr/>
        </p:nvSpPr>
        <p:spPr>
          <a:xfrm xmlns:a="http://schemas.openxmlformats.org/drawingml/2006/main">
            <a:off x="609600" y="1057275"/>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0">
                <a:solidFill>
                  <a:srgbClr val="59665F"/>
                </a:solidFill>
                <a:latin typeface="Meiryo"/>
                <a:ea typeface="Meiryo"/>
                <a:cs typeface="Meiryo"/>
              </a:defRPr>
            </a:defPPr>
          </a:lstStyle>
          <a:p xmlns:a="http://schemas.openxmlformats.org/drawingml/2006/main">
            <a:pPr>
              <a:lnSpc>
                <a:spcPct val="138000"/>
              </a:lnSpc>
              <a:buNone/>
              <a:defRPr sz="1950" b="0">
                <a:solidFill>
                  <a:srgbClr val="59665F"/>
                </a:solidFill>
                <a:latin typeface="Meiryo"/>
                <a:ea typeface="Meiryo"/>
                <a:cs typeface="Meiryo"/>
              </a:defRPr>
            </a:pPr>
            <a:r>
              <a:rPr sz="1950" b="0">
                <a:solidFill>
                  <a:srgbClr val="59665F"/>
                </a:solidFill>
                <a:latin typeface="Meiryo"/>
                <a:ea typeface="Meiryo"/>
                <a:cs typeface="Meiryo"/>
              </a:rPr>
              <a:t>同じ質問が繰り返される業務を一つ選び、13枚目を社内提案へ使います。</a:t>
            </a:r>
          </a:p>
        </p:txBody>
      </p:sp>
      <p:sp>
        <p:nvSpPr>
          <p:cNvPr id="3" name="">
            <a:extLst xmlns:a="http://schemas.openxmlformats.org/drawingml/2006/main">
              <a:ext uri="{FF2B5EF4-FFF2-40B4-BE49-F238E27FC236}">
                <a16:creationId xmlns:a16="http://schemas.microsoft.com/office/drawing/2014/main" id="{2470B34E-6F37-4F8A-AD76-F6276FE92BE0}"/>
              </a:ext>
            </a:extLst>
          </p:cNvPr>
          <p:cNvSpPr>
            <a:spLocks xmlns:a="http://schemas.openxmlformats.org/drawingml/2006/main" noGrp="1"/>
          </p:cNvSpPr>
          <p:nvPr/>
        </p:nvSpPr>
        <p:spPr>
          <a:xfrm xmlns:a="http://schemas.openxmlformats.org/drawingml/2006/main">
            <a:off x="609600" y="1781175"/>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4" name="text-3">
            <a:extLst xmlns:a="http://schemas.openxmlformats.org/drawingml/2006/main">
              <a:ext uri="{FF2B5EF4-FFF2-40B4-BE49-F238E27FC236}">
                <a16:creationId xmlns:a16="http://schemas.microsoft.com/office/drawing/2014/main" id="{80A1CA9A-F519-4019-8F09-BDB21258BFFA}"/>
              </a:ext>
            </a:extLst>
          </p:cNvPr>
          <p:cNvSpPr>
            <a:spLocks xmlns:a="http://schemas.openxmlformats.org/drawingml/2006/main" noGrp="1"/>
          </p:cNvSpPr>
          <p:nvPr/>
        </p:nvSpPr>
        <p:spPr>
          <a:xfrm xmlns:a="http://schemas.openxmlformats.org/drawingml/2006/main">
            <a:off x="609600" y="1971675"/>
            <a:ext cx="7143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1">
                <a:solidFill>
                  <a:srgbClr val="123B32"/>
                </a:solidFill>
                <a:latin typeface="Meiryo"/>
                <a:ea typeface="Meiryo"/>
                <a:cs typeface="Meiryo"/>
              </a:defRPr>
            </a:defPPr>
          </a:lstStyle>
          <a:p xmlns:a="http://schemas.openxmlformats.org/drawingml/2006/main">
            <a:pPr>
              <a:lnSpc>
                <a:spcPct val="138000"/>
              </a:lnSpc>
              <a:buNone/>
              <a:defRPr sz="2175" b="1">
                <a:solidFill>
                  <a:srgbClr val="123B32"/>
                </a:solidFill>
                <a:latin typeface="Meiryo"/>
                <a:ea typeface="Meiryo"/>
                <a:cs typeface="Meiryo"/>
              </a:defRPr>
            </a:pPr>
            <a:r>
              <a:rPr sz="2175" b="1">
                <a:solidFill>
                  <a:srgbClr val="123B32"/>
                </a:solidFill>
                <a:latin typeface="Meiryo"/>
                <a:ea typeface="Meiryo"/>
                <a:cs typeface="Meiryo"/>
              </a:rPr>
              <a:t>01</a:t>
            </a:r>
          </a:p>
        </p:txBody>
      </p:sp>
      <p:sp>
        <p:nvSpPr>
          <p:cNvPr id="5" name="text-4">
            <a:extLst xmlns:a="http://schemas.openxmlformats.org/drawingml/2006/main">
              <a:ext uri="{FF2B5EF4-FFF2-40B4-BE49-F238E27FC236}">
                <a16:creationId xmlns:a16="http://schemas.microsoft.com/office/drawing/2014/main" id="{63650DCA-3B49-44C1-9630-F4C26F946D71}"/>
              </a:ext>
            </a:extLst>
          </p:cNvPr>
          <p:cNvSpPr>
            <a:spLocks xmlns:a="http://schemas.openxmlformats.org/drawingml/2006/main" noGrp="1"/>
          </p:cNvSpPr>
          <p:nvPr/>
        </p:nvSpPr>
        <p:spPr>
          <a:xfrm xmlns:a="http://schemas.openxmlformats.org/drawingml/2006/main">
            <a:off x="1600200" y="1971675"/>
            <a:ext cx="99822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303735"/>
                </a:solidFill>
                <a:latin typeface="Meiryo"/>
                <a:ea typeface="Meiryo"/>
                <a:cs typeface="Meiryo"/>
              </a:defRPr>
            </a:defPPr>
          </a:lstStyle>
          <a:p xmlns:a="http://schemas.openxmlformats.org/drawingml/2006/main">
            <a:pPr>
              <a:lnSpc>
                <a:spcPct val="138000"/>
              </a:lnSpc>
              <a:buNone/>
              <a:defRPr sz="2100" b="0">
                <a:solidFill>
                  <a:srgbClr val="303735"/>
                </a:solidFill>
                <a:latin typeface="Meiryo"/>
                <a:ea typeface="Meiryo"/>
                <a:cs typeface="Meiryo"/>
              </a:defRPr>
            </a:pPr>
            <a:r>
              <a:rPr sz="2100" b="0">
                <a:solidFill>
                  <a:srgbClr val="303735"/>
                </a:solidFill>
                <a:latin typeface="Meiryo"/>
                <a:ea typeface="Meiryo"/>
                <a:cs typeface="Meiryo"/>
              </a:rPr>
              <a:t>実際の質問と、正しい根拠になる文書を1組用意する。</a:t>
            </a:r>
          </a:p>
        </p:txBody>
      </p:sp>
      <p:sp>
        <p:nvSpPr>
          <p:cNvPr id="6" name="text-5">
            <a:extLst xmlns:a="http://schemas.openxmlformats.org/drawingml/2006/main">
              <a:ext uri="{FF2B5EF4-FFF2-40B4-BE49-F238E27FC236}">
                <a16:creationId xmlns:a16="http://schemas.microsoft.com/office/drawing/2014/main" id="{ADA1C877-A049-492E-B649-B3D5F0FD127E}"/>
              </a:ext>
            </a:extLst>
          </p:cNvPr>
          <p:cNvSpPr>
            <a:spLocks xmlns:a="http://schemas.openxmlformats.org/drawingml/2006/main" noGrp="1"/>
          </p:cNvSpPr>
          <p:nvPr/>
        </p:nvSpPr>
        <p:spPr>
          <a:xfrm xmlns:a="http://schemas.openxmlformats.org/drawingml/2006/main">
            <a:off x="609600" y="2590800"/>
            <a:ext cx="7143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1">
                <a:solidFill>
                  <a:srgbClr val="123B32"/>
                </a:solidFill>
                <a:latin typeface="Meiryo"/>
                <a:ea typeface="Meiryo"/>
                <a:cs typeface="Meiryo"/>
              </a:defRPr>
            </a:defPPr>
          </a:lstStyle>
          <a:p xmlns:a="http://schemas.openxmlformats.org/drawingml/2006/main">
            <a:pPr>
              <a:lnSpc>
                <a:spcPct val="138000"/>
              </a:lnSpc>
              <a:buNone/>
              <a:defRPr sz="2175" b="1">
                <a:solidFill>
                  <a:srgbClr val="123B32"/>
                </a:solidFill>
                <a:latin typeface="Meiryo"/>
                <a:ea typeface="Meiryo"/>
                <a:cs typeface="Meiryo"/>
              </a:defRPr>
            </a:pPr>
            <a:r>
              <a:rPr sz="2175" b="1">
                <a:solidFill>
                  <a:srgbClr val="123B32"/>
                </a:solidFill>
                <a:latin typeface="Meiryo"/>
                <a:ea typeface="Meiryo"/>
                <a:cs typeface="Meiryo"/>
              </a:rPr>
              <a:t>02</a:t>
            </a:r>
          </a:p>
        </p:txBody>
      </p:sp>
      <p:sp>
        <p:nvSpPr>
          <p:cNvPr id="7" name="text-6">
            <a:extLst xmlns:a="http://schemas.openxmlformats.org/drawingml/2006/main">
              <a:ext uri="{FF2B5EF4-FFF2-40B4-BE49-F238E27FC236}">
                <a16:creationId xmlns:a16="http://schemas.microsoft.com/office/drawing/2014/main" id="{D414F7E5-1E0B-4499-BCFB-6B5E889FB1AE}"/>
              </a:ext>
            </a:extLst>
          </p:cNvPr>
          <p:cNvSpPr>
            <a:spLocks xmlns:a="http://schemas.openxmlformats.org/drawingml/2006/main" noGrp="1"/>
          </p:cNvSpPr>
          <p:nvPr/>
        </p:nvSpPr>
        <p:spPr>
          <a:xfrm xmlns:a="http://schemas.openxmlformats.org/drawingml/2006/main">
            <a:off x="1600200" y="2590800"/>
            <a:ext cx="99822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303735"/>
                </a:solidFill>
                <a:latin typeface="Meiryo"/>
                <a:ea typeface="Meiryo"/>
                <a:cs typeface="Meiryo"/>
              </a:defRPr>
            </a:defPPr>
          </a:lstStyle>
          <a:p xmlns:a="http://schemas.openxmlformats.org/drawingml/2006/main">
            <a:pPr>
              <a:lnSpc>
                <a:spcPct val="138000"/>
              </a:lnSpc>
              <a:buNone/>
              <a:defRPr sz="2100" b="0">
                <a:solidFill>
                  <a:srgbClr val="303735"/>
                </a:solidFill>
                <a:latin typeface="Meiryo"/>
                <a:ea typeface="Meiryo"/>
                <a:cs typeface="Meiryo"/>
              </a:defRPr>
            </a:pPr>
            <a:r>
              <a:rPr sz="2100" b="0">
                <a:solidFill>
                  <a:srgbClr val="303735"/>
                </a:solidFill>
                <a:latin typeface="Meiryo"/>
                <a:ea typeface="Meiryo"/>
                <a:cs typeface="Meiryo"/>
              </a:rPr>
              <a:t>AIに任せる作業と、人が確認する箇所を書き出す。</a:t>
            </a:r>
          </a:p>
        </p:txBody>
      </p:sp>
      <p:sp>
        <p:nvSpPr>
          <p:cNvPr id="8" name="text-7">
            <a:extLst xmlns:a="http://schemas.openxmlformats.org/drawingml/2006/main">
              <a:ext uri="{FF2B5EF4-FFF2-40B4-BE49-F238E27FC236}">
                <a16:creationId xmlns:a16="http://schemas.microsoft.com/office/drawing/2014/main" id="{AA3C60ED-4861-4D37-A51F-309B2E017653}"/>
              </a:ext>
            </a:extLst>
          </p:cNvPr>
          <p:cNvSpPr>
            <a:spLocks xmlns:a="http://schemas.openxmlformats.org/drawingml/2006/main" noGrp="1"/>
          </p:cNvSpPr>
          <p:nvPr/>
        </p:nvSpPr>
        <p:spPr>
          <a:xfrm xmlns:a="http://schemas.openxmlformats.org/drawingml/2006/main">
            <a:off x="609600" y="3209925"/>
            <a:ext cx="7143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1">
                <a:solidFill>
                  <a:srgbClr val="123B32"/>
                </a:solidFill>
                <a:latin typeface="Meiryo"/>
                <a:ea typeface="Meiryo"/>
                <a:cs typeface="Meiryo"/>
              </a:defRPr>
            </a:defPPr>
          </a:lstStyle>
          <a:p xmlns:a="http://schemas.openxmlformats.org/drawingml/2006/main">
            <a:pPr>
              <a:lnSpc>
                <a:spcPct val="138000"/>
              </a:lnSpc>
              <a:buNone/>
              <a:defRPr sz="2175" b="1">
                <a:solidFill>
                  <a:srgbClr val="123B32"/>
                </a:solidFill>
                <a:latin typeface="Meiryo"/>
                <a:ea typeface="Meiryo"/>
                <a:cs typeface="Meiryo"/>
              </a:defRPr>
            </a:pPr>
            <a:r>
              <a:rPr sz="2175" b="1">
                <a:solidFill>
                  <a:srgbClr val="123B32"/>
                </a:solidFill>
                <a:latin typeface="Meiryo"/>
                <a:ea typeface="Meiryo"/>
                <a:cs typeface="Meiryo"/>
              </a:rPr>
              <a:t>03</a:t>
            </a:r>
          </a:p>
        </p:txBody>
      </p:sp>
      <p:sp>
        <p:nvSpPr>
          <p:cNvPr id="9" name="text-8">
            <a:extLst xmlns:a="http://schemas.openxmlformats.org/drawingml/2006/main">
              <a:ext uri="{FF2B5EF4-FFF2-40B4-BE49-F238E27FC236}">
                <a16:creationId xmlns:a16="http://schemas.microsoft.com/office/drawing/2014/main" id="{CD5FD15D-FD97-4DF9-9EE8-D27F8E32FA11}"/>
              </a:ext>
            </a:extLst>
          </p:cNvPr>
          <p:cNvSpPr>
            <a:spLocks xmlns:a="http://schemas.openxmlformats.org/drawingml/2006/main" noGrp="1"/>
          </p:cNvSpPr>
          <p:nvPr/>
        </p:nvSpPr>
        <p:spPr>
          <a:xfrm xmlns:a="http://schemas.openxmlformats.org/drawingml/2006/main">
            <a:off x="1600200" y="3209925"/>
            <a:ext cx="99822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303735"/>
                </a:solidFill>
                <a:latin typeface="Meiryo"/>
                <a:ea typeface="Meiryo"/>
                <a:cs typeface="Meiryo"/>
              </a:defRPr>
            </a:defPPr>
          </a:lstStyle>
          <a:p xmlns:a="http://schemas.openxmlformats.org/drawingml/2006/main">
            <a:pPr>
              <a:lnSpc>
                <a:spcPct val="138000"/>
              </a:lnSpc>
              <a:buNone/>
              <a:defRPr sz="2100" b="0">
                <a:solidFill>
                  <a:srgbClr val="303735"/>
                </a:solidFill>
                <a:latin typeface="Meiryo"/>
                <a:ea typeface="Meiryo"/>
                <a:cs typeface="Meiryo"/>
              </a:defRPr>
            </a:pPr>
            <a:r>
              <a:rPr sz="2100" b="0">
                <a:solidFill>
                  <a:srgbClr val="303735"/>
                </a:solidFill>
                <a:latin typeface="Meiryo"/>
                <a:ea typeface="Meiryo"/>
                <a:cs typeface="Meiryo"/>
              </a:rPr>
              <a:t>小さな試行の期間・担当・費用・止める条件を申請する。</a:t>
            </a:r>
          </a:p>
        </p:txBody>
      </p:sp>
      <p:sp>
        <p:nvSpPr>
          <p:cNvPr id="10" name="">
            <a:extLst xmlns:a="http://schemas.openxmlformats.org/drawingml/2006/main">
              <a:ext uri="{FF2B5EF4-FFF2-40B4-BE49-F238E27FC236}">
                <a16:creationId xmlns:a16="http://schemas.microsoft.com/office/drawing/2014/main" id="{45062831-AB5B-45F3-8E0D-69DD6A66314A}"/>
              </a:ext>
            </a:extLst>
          </p:cNvPr>
          <p:cNvSpPr>
            <a:spLocks xmlns:a="http://schemas.openxmlformats.org/drawingml/2006/main" noGrp="1"/>
          </p:cNvSpPr>
          <p:nvPr/>
        </p:nvSpPr>
        <p:spPr>
          <a:xfrm xmlns:a="http://schemas.openxmlformats.org/drawingml/2006/main">
            <a:off x="609600" y="3914775"/>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11" name="text-10">
            <a:extLst xmlns:a="http://schemas.openxmlformats.org/drawingml/2006/main">
              <a:ext uri="{FF2B5EF4-FFF2-40B4-BE49-F238E27FC236}">
                <a16:creationId xmlns:a16="http://schemas.microsoft.com/office/drawing/2014/main" id="{296F81C2-F4DB-4AC8-A199-D7E94A29F57E}"/>
              </a:ext>
            </a:extLst>
          </p:cNvPr>
          <p:cNvSpPr>
            <a:spLocks xmlns:a="http://schemas.openxmlformats.org/drawingml/2006/main" noGrp="1"/>
          </p:cNvSpPr>
          <p:nvPr/>
        </p:nvSpPr>
        <p:spPr>
          <a:xfrm xmlns:a="http://schemas.openxmlformats.org/drawingml/2006/main">
            <a:off x="609600" y="4152900"/>
            <a:ext cx="109728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500" b="1">
                <a:solidFill>
                  <a:srgbClr val="123B32"/>
                </a:solidFill>
                <a:latin typeface="Meiryo"/>
                <a:ea typeface="Meiryo"/>
                <a:cs typeface="Meiryo"/>
              </a:defRPr>
            </a:defPPr>
          </a:lstStyle>
          <a:p xmlns:a="http://schemas.openxmlformats.org/drawingml/2006/main">
            <a:pPr>
              <a:lnSpc>
                <a:spcPct val="138000"/>
              </a:lnSpc>
              <a:buNone/>
              <a:defRPr sz="1500" b="1">
                <a:solidFill>
                  <a:srgbClr val="123B32"/>
                </a:solidFill>
                <a:latin typeface="Meiryo"/>
                <a:ea typeface="Meiryo"/>
                <a:cs typeface="Meiryo"/>
              </a:defRPr>
            </a:pPr>
            <a:r>
              <a:rPr sz="1500" b="1">
                <a:solidFill>
                  <a:srgbClr val="123B32"/>
                </a:solidFill>
                <a:latin typeface="Meiryo"/>
                <a:ea typeface="Meiryo"/>
                <a:cs typeface="Meiryo"/>
              </a:rPr>
              <a:t>IPA：AI利用者のためのセキュリティ豆知識</a:t>
            </a:r>
          </a:p>
        </p:txBody>
      </p:sp>
      <p:sp>
        <p:nvSpPr>
          <p:cNvPr id="12" name="text-11">
            <a:extLst xmlns:a="http://schemas.openxmlformats.org/drawingml/2006/main">
              <a:ext uri="{FF2B5EF4-FFF2-40B4-BE49-F238E27FC236}">
                <a16:creationId xmlns:a16="http://schemas.microsoft.com/office/drawing/2014/main" id="{3D731604-3190-42FE-9B45-2B0EE5CDCD1E}"/>
              </a:ext>
            </a:extLst>
          </p:cNvPr>
          <p:cNvSpPr>
            <a:spLocks xmlns:a="http://schemas.openxmlformats.org/drawingml/2006/main" noGrp="1"/>
          </p:cNvSpPr>
          <p:nvPr/>
        </p:nvSpPr>
        <p:spPr>
          <a:xfrm xmlns:a="http://schemas.openxmlformats.org/drawingml/2006/main">
            <a:off x="609600" y="4429125"/>
            <a:ext cx="109728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00" b="0">
                <a:solidFill>
                  <a:srgbClr val="59665F"/>
                </a:solidFill>
                <a:latin typeface="Meiryo"/>
                <a:ea typeface="Meiryo"/>
                <a:cs typeface="Meiryo"/>
              </a:defRPr>
            </a:defPPr>
          </a:lstStyle>
          <a:p xmlns:a="http://schemas.openxmlformats.org/drawingml/2006/main">
            <a:pPr>
              <a:lnSpc>
                <a:spcPct val="138000"/>
              </a:lnSpc>
              <a:buNone/>
              <a:defRPr sz="1200" b="0">
                <a:solidFill>
                  <a:srgbClr val="59665F"/>
                </a:solidFill>
                <a:latin typeface="Meiryo"/>
                <a:ea typeface="Meiryo"/>
                <a:cs typeface="Meiryo"/>
              </a:defRPr>
            </a:pPr>
            <a:r>
              <a:rPr sz="1200" b="0">
                <a:solidFill>
                  <a:srgbClr val="59665F"/>
                </a:solidFill>
                <a:latin typeface="Meiryo"/>
                <a:ea typeface="Meiryo"/>
                <a:cs typeface="Meiryo"/>
                <a:hlinkClick xmlns:r="http://schemas.openxmlformats.org/officeDocument/2006/relationships" r:id="Rab7580759fe643d1"/>
              </a:rPr>
              <a:t>https://www.ipa.go.jp/digital/ai/security/ai_security_tips.html</a:t>
            </a:r>
          </a:p>
        </p:txBody>
      </p:sp>
      <p:sp>
        <p:nvSpPr>
          <p:cNvPr id="13" name="text-12">
            <a:extLst xmlns:a="http://schemas.openxmlformats.org/drawingml/2006/main">
              <a:ext uri="{FF2B5EF4-FFF2-40B4-BE49-F238E27FC236}">
                <a16:creationId xmlns:a16="http://schemas.microsoft.com/office/drawing/2014/main" id="{E8D9D3D8-DD3A-4682-B896-890190461F57}"/>
              </a:ext>
            </a:extLst>
          </p:cNvPr>
          <p:cNvSpPr>
            <a:spLocks xmlns:a="http://schemas.openxmlformats.org/drawingml/2006/main" noGrp="1"/>
          </p:cNvSpPr>
          <p:nvPr/>
        </p:nvSpPr>
        <p:spPr>
          <a:xfrm xmlns:a="http://schemas.openxmlformats.org/drawingml/2006/main">
            <a:off x="609600" y="4800600"/>
            <a:ext cx="109728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500" b="1">
                <a:solidFill>
                  <a:srgbClr val="123B32"/>
                </a:solidFill>
                <a:latin typeface="Meiryo"/>
                <a:ea typeface="Meiryo"/>
                <a:cs typeface="Meiryo"/>
              </a:defRPr>
            </a:defPPr>
          </a:lstStyle>
          <a:p xmlns:a="http://schemas.openxmlformats.org/drawingml/2006/main">
            <a:pPr>
              <a:lnSpc>
                <a:spcPct val="138000"/>
              </a:lnSpc>
              <a:buNone/>
              <a:defRPr sz="1500" b="1">
                <a:solidFill>
                  <a:srgbClr val="123B32"/>
                </a:solidFill>
                <a:latin typeface="Meiryo"/>
                <a:ea typeface="Meiryo"/>
                <a:cs typeface="Meiryo"/>
              </a:defRPr>
            </a:pPr>
            <a:r>
              <a:rPr sz="1500" b="1">
                <a:solidFill>
                  <a:srgbClr val="123B32"/>
                </a:solidFill>
                <a:latin typeface="Meiryo"/>
                <a:ea typeface="Meiryo"/>
                <a:cs typeface="Meiryo"/>
              </a:rPr>
              <a:t>NIST：AI Risk Management Framework</a:t>
            </a:r>
          </a:p>
        </p:txBody>
      </p:sp>
      <p:sp>
        <p:nvSpPr>
          <p:cNvPr id="14" name="text-13">
            <a:extLst xmlns:a="http://schemas.openxmlformats.org/drawingml/2006/main">
              <a:ext uri="{FF2B5EF4-FFF2-40B4-BE49-F238E27FC236}">
                <a16:creationId xmlns:a16="http://schemas.microsoft.com/office/drawing/2014/main" id="{3E127146-C3D3-4DBB-947E-2BAB6B66FB5E}"/>
              </a:ext>
            </a:extLst>
          </p:cNvPr>
          <p:cNvSpPr>
            <a:spLocks xmlns:a="http://schemas.openxmlformats.org/drawingml/2006/main" noGrp="1"/>
          </p:cNvSpPr>
          <p:nvPr/>
        </p:nvSpPr>
        <p:spPr>
          <a:xfrm xmlns:a="http://schemas.openxmlformats.org/drawingml/2006/main">
            <a:off x="609600" y="5076825"/>
            <a:ext cx="109728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00" b="0">
                <a:solidFill>
                  <a:srgbClr val="59665F"/>
                </a:solidFill>
                <a:latin typeface="Meiryo"/>
                <a:ea typeface="Meiryo"/>
                <a:cs typeface="Meiryo"/>
              </a:defRPr>
            </a:defPPr>
          </a:lstStyle>
          <a:p xmlns:a="http://schemas.openxmlformats.org/drawingml/2006/main">
            <a:pPr>
              <a:lnSpc>
                <a:spcPct val="138000"/>
              </a:lnSpc>
              <a:buNone/>
              <a:defRPr sz="1200" b="0">
                <a:solidFill>
                  <a:srgbClr val="59665F"/>
                </a:solidFill>
                <a:latin typeface="Meiryo"/>
                <a:ea typeface="Meiryo"/>
                <a:cs typeface="Meiryo"/>
              </a:defRPr>
            </a:pPr>
            <a:r>
              <a:rPr sz="1200" b="0">
                <a:solidFill>
                  <a:srgbClr val="59665F"/>
                </a:solidFill>
                <a:latin typeface="Meiryo"/>
                <a:ea typeface="Meiryo"/>
                <a:cs typeface="Meiryo"/>
                <a:hlinkClick xmlns:r="http://schemas.openxmlformats.org/officeDocument/2006/relationships" r:id="Rd5c61cfdbab0426a"/>
              </a:rPr>
              <a:t>https://www.nist.gov/itl/ai-risk-management-framework</a:t>
            </a:r>
          </a:p>
        </p:txBody>
      </p:sp>
      <p:sp>
        <p:nvSpPr>
          <p:cNvPr id="15" name="text-14">
            <a:extLst xmlns:a="http://schemas.openxmlformats.org/drawingml/2006/main">
              <a:ext uri="{FF2B5EF4-FFF2-40B4-BE49-F238E27FC236}">
                <a16:creationId xmlns:a16="http://schemas.microsoft.com/office/drawing/2014/main" id="{92900BE2-EE90-44E5-86A1-7F231F1B651A}"/>
              </a:ext>
            </a:extLst>
          </p:cNvPr>
          <p:cNvSpPr>
            <a:spLocks xmlns:a="http://schemas.openxmlformats.org/drawingml/2006/main" noGrp="1"/>
          </p:cNvSpPr>
          <p:nvPr/>
        </p:nvSpPr>
        <p:spPr>
          <a:xfrm xmlns:a="http://schemas.openxmlformats.org/drawingml/2006/main">
            <a:off x="609600" y="5524500"/>
            <a:ext cx="109728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575" b="0">
                <a:solidFill>
                  <a:srgbClr val="59665F"/>
                </a:solidFill>
                <a:latin typeface="Meiryo"/>
                <a:ea typeface="Meiryo"/>
                <a:cs typeface="Meiryo"/>
              </a:defRPr>
            </a:defPPr>
          </a:lstStyle>
          <a:p xmlns:a="http://schemas.openxmlformats.org/drawingml/2006/main">
            <a:pPr>
              <a:lnSpc>
                <a:spcPct val="138000"/>
              </a:lnSpc>
              <a:buNone/>
              <a:defRPr sz="1575" b="0">
                <a:solidFill>
                  <a:srgbClr val="59665F"/>
                </a:solidFill>
                <a:latin typeface="Meiryo"/>
                <a:ea typeface="Meiryo"/>
                <a:cs typeface="Meiryo"/>
              </a:defRPr>
            </a:pPr>
            <a:r>
              <a:rPr sz="1575" b="0">
                <a:solidFill>
                  <a:srgbClr val="59665F"/>
                </a:solidFill>
                <a:latin typeface="Meiryo"/>
                <a:ea typeface="Meiryo"/>
                <a:cs typeface="Meiryo"/>
              </a:rPr>
              <a:t>企業・規程・回答・時間・予算は架空の説明例。導入効果や安全性の保証ではありません。</a:t>
            </a:r>
          </a:p>
        </p:txBody>
      </p:sp>
      <p:sp>
        <p:nvSpPr>
          <p:cNvPr id="16" name="text-15">
            <a:extLst xmlns:a="http://schemas.openxmlformats.org/drawingml/2006/main">
              <a:ext uri="{FF2B5EF4-FFF2-40B4-BE49-F238E27FC236}">
                <a16:creationId xmlns:a16="http://schemas.microsoft.com/office/drawing/2014/main" id="{8E4BA4FF-1DB3-4D92-8CF2-3F718E1A2E21}"/>
              </a:ext>
            </a:extLst>
          </p:cNvPr>
          <p:cNvSpPr>
            <a:spLocks xmlns:a="http://schemas.openxmlformats.org/drawingml/2006/main" noGrp="1"/>
          </p:cNvSpPr>
          <p:nvPr/>
        </p:nvSpPr>
        <p:spPr>
          <a:xfrm xmlns:a="http://schemas.openxmlformats.org/drawingml/2006/main">
            <a:off x="609600" y="6657975"/>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C.elegance  /  企業・場面・数値は架空の説明例</a:t>
            </a:r>
          </a:p>
        </p:txBody>
      </p:sp>
      <p:sp>
        <p:nvSpPr>
          <p:cNvPr id="17" name="text-16">
            <a:extLst xmlns:a="http://schemas.openxmlformats.org/drawingml/2006/main">
              <a:ext uri="{FF2B5EF4-FFF2-40B4-BE49-F238E27FC236}">
                <a16:creationId xmlns:a16="http://schemas.microsoft.com/office/drawing/2014/main" id="{5F93217B-6EC0-4E00-A113-8B1F8BFA7F3A}"/>
              </a:ext>
            </a:extLst>
          </p:cNvPr>
          <p:cNvSpPr>
            <a:spLocks xmlns:a="http://schemas.openxmlformats.org/drawingml/2006/main" noGrp="1"/>
          </p:cNvSpPr>
          <p:nvPr/>
        </p:nvSpPr>
        <p:spPr>
          <a:xfrm xmlns:a="http://schemas.openxmlformats.org/drawingml/2006/main">
            <a:off x="10668000" y="6657975"/>
            <a:ext cx="914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14 / 14</a:t>
            </a:r>
          </a:p>
        </p:txBody>
      </p:sp>
    </p:spTree>
    <p:extLst>
      <p:ext uri="{BB962C8B-B14F-4D97-AF65-F5344CB8AC3E}">
        <p14:creationId xmlns:p14="http://schemas.microsoft.com/office/powerpoint/2010/main" val="122018172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2026-10-15T10:17:47.8830000Z</dcterms:created>
  <dcterms:modified xsi:type="dcterms:W3CDTF">2026-10-15T10:17:47.8830000Z</dcterms:modified>
</coreProperties>
</file>